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73" r:id="rId6"/>
    <p:sldId id="274" r:id="rId7"/>
    <p:sldId id="265" r:id="rId8"/>
    <p:sldId id="264" r:id="rId9"/>
    <p:sldId id="266" r:id="rId10"/>
    <p:sldId id="268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E0F1B7-D6A7-48A9-82FC-2DA7B4668D3E}" v="23" dt="2024-02-28T07:46:28.17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Guisset" userId="07854364-6fe3-46a5-8c54-bf088efd1f76" providerId="ADAL" clId="{85E0F1B7-D6A7-48A9-82FC-2DA7B4668D3E}"/>
    <pc:docChg chg="undo custSel addSld delSld modSld sldOrd">
      <pc:chgData name="Anne Guisset" userId="07854364-6fe3-46a5-8c54-bf088efd1f76" providerId="ADAL" clId="{85E0F1B7-D6A7-48A9-82FC-2DA7B4668D3E}" dt="2024-02-28T07:46:47.400" v="959" actId="27636"/>
      <pc:docMkLst>
        <pc:docMk/>
      </pc:docMkLst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57"/>
        </pc:sldMkLst>
      </pc:sldChg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58"/>
        </pc:sldMkLst>
      </pc:sldChg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59"/>
        </pc:sldMkLst>
      </pc:sldChg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60"/>
        </pc:sldMkLst>
      </pc:sldChg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61"/>
        </pc:sldMkLst>
      </pc:sldChg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62"/>
        </pc:sldMkLst>
      </pc:sldChg>
      <pc:sldChg chg="modSp del mod ord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63"/>
        </pc:sldMkLst>
        <pc:spChg chg="mod">
          <ac:chgData name="Anne Guisset" userId="07854364-6fe3-46a5-8c54-bf088efd1f76" providerId="ADAL" clId="{85E0F1B7-D6A7-48A9-82FC-2DA7B4668D3E}" dt="2024-02-27T17:24:31.179" v="837" actId="14100"/>
          <ac:spMkLst>
            <pc:docMk/>
            <pc:sldMk cId="0" sldId="263"/>
            <ac:spMk id="238" creationId="{00000000-0000-0000-0000-000000000000}"/>
          </ac:spMkLst>
        </pc:spChg>
      </pc:sldChg>
      <pc:sldChg chg="addSp delSp modSp mod ord">
        <pc:chgData name="Anne Guisset" userId="07854364-6fe3-46a5-8c54-bf088efd1f76" providerId="ADAL" clId="{85E0F1B7-D6A7-48A9-82FC-2DA7B4668D3E}" dt="2024-02-28T07:41:18.426" v="909" actId="1076"/>
        <pc:sldMkLst>
          <pc:docMk/>
          <pc:sldMk cId="0" sldId="264"/>
        </pc:sldMkLst>
        <pc:spChg chg="add mod">
          <ac:chgData name="Anne Guisset" userId="07854364-6fe3-46a5-8c54-bf088efd1f76" providerId="ADAL" clId="{85E0F1B7-D6A7-48A9-82FC-2DA7B4668D3E}" dt="2024-02-28T07:40:04.687" v="885" actId="403"/>
          <ac:spMkLst>
            <pc:docMk/>
            <pc:sldMk cId="0" sldId="264"/>
            <ac:spMk id="2" creationId="{88797DDE-CF5B-D888-3EAD-A2664291462D}"/>
          </ac:spMkLst>
        </pc:spChg>
        <pc:spChg chg="mod">
          <ac:chgData name="Anne Guisset" userId="07854364-6fe3-46a5-8c54-bf088efd1f76" providerId="ADAL" clId="{85E0F1B7-D6A7-48A9-82FC-2DA7B4668D3E}" dt="2024-02-28T07:40:31.941" v="893" actId="1076"/>
          <ac:spMkLst>
            <pc:docMk/>
            <pc:sldMk cId="0" sldId="264"/>
            <ac:spMk id="242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39:57.272" v="883" actId="403"/>
          <ac:spMkLst>
            <pc:docMk/>
            <pc:sldMk cId="0" sldId="264"/>
            <ac:spMk id="249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40:08.621" v="886" actId="403"/>
          <ac:spMkLst>
            <pc:docMk/>
            <pc:sldMk cId="0" sldId="264"/>
            <ac:spMk id="251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40:01.448" v="884" actId="403"/>
          <ac:spMkLst>
            <pc:docMk/>
            <pc:sldMk cId="0" sldId="264"/>
            <ac:spMk id="253" creationId="{00000000-0000-0000-0000-000000000000}"/>
          </ac:spMkLst>
        </pc:spChg>
        <pc:spChg chg="del mod">
          <ac:chgData name="Anne Guisset" userId="07854364-6fe3-46a5-8c54-bf088efd1f76" providerId="ADAL" clId="{85E0F1B7-D6A7-48A9-82FC-2DA7B4668D3E}" dt="2024-02-27T17:20:40.395" v="732" actId="478"/>
          <ac:spMkLst>
            <pc:docMk/>
            <pc:sldMk cId="0" sldId="264"/>
            <ac:spMk id="255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40:57.734" v="901" actId="1076"/>
          <ac:spMkLst>
            <pc:docMk/>
            <pc:sldMk cId="0" sldId="264"/>
            <ac:spMk id="256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40:46.135" v="897" actId="1076"/>
          <ac:spMkLst>
            <pc:docMk/>
            <pc:sldMk cId="0" sldId="264"/>
            <ac:spMk id="257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41:18.426" v="909" actId="1076"/>
          <ac:spMkLst>
            <pc:docMk/>
            <pc:sldMk cId="0" sldId="264"/>
            <ac:spMk id="258" creationId="{00000000-0000-0000-0000-000000000000}"/>
          </ac:spMkLst>
        </pc:spChg>
        <pc:spChg chg="mod">
          <ac:chgData name="Anne Guisset" userId="07854364-6fe3-46a5-8c54-bf088efd1f76" providerId="ADAL" clId="{85E0F1B7-D6A7-48A9-82FC-2DA7B4668D3E}" dt="2024-02-28T07:39:45.819" v="882" actId="20577"/>
          <ac:spMkLst>
            <pc:docMk/>
            <pc:sldMk cId="0" sldId="264"/>
            <ac:spMk id="261" creationId="{00000000-0000-0000-0000-000000000000}"/>
          </ac:spMkLst>
        </pc:spChg>
      </pc:sldChg>
      <pc:sldChg chg="addSp modSp mod ord modClrScheme modAnim chgLayout">
        <pc:chgData name="Anne Guisset" userId="07854364-6fe3-46a5-8c54-bf088efd1f76" providerId="ADAL" clId="{85E0F1B7-D6A7-48A9-82FC-2DA7B4668D3E}" dt="2024-02-28T07:38:32.339" v="875"/>
        <pc:sldMkLst>
          <pc:docMk/>
          <pc:sldMk cId="0" sldId="265"/>
        </pc:sldMkLst>
        <pc:spChg chg="add mod ord">
          <ac:chgData name="Anne Guisset" userId="07854364-6fe3-46a5-8c54-bf088efd1f76" providerId="ADAL" clId="{85E0F1B7-D6A7-48A9-82FC-2DA7B4668D3E}" dt="2024-02-28T07:34:23.397" v="860" actId="207"/>
          <ac:spMkLst>
            <pc:docMk/>
            <pc:sldMk cId="0" sldId="265"/>
            <ac:spMk id="2" creationId="{6FED1728-A52E-0683-422E-C76F251452ED}"/>
          </ac:spMkLst>
        </pc:spChg>
        <pc:spChg chg="add mod ord">
          <ac:chgData name="Anne Guisset" userId="07854364-6fe3-46a5-8c54-bf088efd1f76" providerId="ADAL" clId="{85E0F1B7-D6A7-48A9-82FC-2DA7B4668D3E}" dt="2024-02-28T07:37:59.314" v="871" actId="14100"/>
          <ac:spMkLst>
            <pc:docMk/>
            <pc:sldMk cId="0" sldId="265"/>
            <ac:spMk id="3" creationId="{B8EE9C38-3CBB-3238-B4EA-760AADBD3143}"/>
          </ac:spMkLst>
        </pc:spChg>
      </pc:sldChg>
      <pc:sldChg chg="addSp delSp modSp mod ord modClrScheme modAnim chgLayout">
        <pc:chgData name="Anne Guisset" userId="07854364-6fe3-46a5-8c54-bf088efd1f76" providerId="ADAL" clId="{85E0F1B7-D6A7-48A9-82FC-2DA7B4668D3E}" dt="2024-02-28T07:46:47.400" v="959" actId="27636"/>
        <pc:sldMkLst>
          <pc:docMk/>
          <pc:sldMk cId="0" sldId="266"/>
        </pc:sldMkLst>
        <pc:spChg chg="add del">
          <ac:chgData name="Anne Guisset" userId="07854364-6fe3-46a5-8c54-bf088efd1f76" providerId="ADAL" clId="{85E0F1B7-D6A7-48A9-82FC-2DA7B4668D3E}" dt="2024-02-27T16:02:16.692" v="116" actId="22"/>
          <ac:spMkLst>
            <pc:docMk/>
            <pc:sldMk cId="0" sldId="266"/>
            <ac:spMk id="3" creationId="{2481DDAE-7A88-6549-E667-1909375B511F}"/>
          </ac:spMkLst>
        </pc:spChg>
        <pc:spChg chg="add mod ord">
          <ac:chgData name="Anne Guisset" userId="07854364-6fe3-46a5-8c54-bf088efd1f76" providerId="ADAL" clId="{85E0F1B7-D6A7-48A9-82FC-2DA7B4668D3E}" dt="2024-02-28T07:46:44.858" v="957" actId="1076"/>
          <ac:spMkLst>
            <pc:docMk/>
            <pc:sldMk cId="0" sldId="266"/>
            <ac:spMk id="4" creationId="{D5EED4DE-7087-1FF4-B284-510585300C00}"/>
          </ac:spMkLst>
        </pc:spChg>
        <pc:spChg chg="add mod ord">
          <ac:chgData name="Anne Guisset" userId="07854364-6fe3-46a5-8c54-bf088efd1f76" providerId="ADAL" clId="{85E0F1B7-D6A7-48A9-82FC-2DA7B4668D3E}" dt="2024-02-28T07:46:47.400" v="959" actId="27636"/>
          <ac:spMkLst>
            <pc:docMk/>
            <pc:sldMk cId="0" sldId="266"/>
            <ac:spMk id="5" creationId="{CF51EDED-0D07-09BF-7346-592FDBC49A95}"/>
          </ac:spMkLst>
        </pc:spChg>
      </pc:sldChg>
      <pc:sldChg chg="del">
        <pc:chgData name="Anne Guisset" userId="07854364-6fe3-46a5-8c54-bf088efd1f76" providerId="ADAL" clId="{85E0F1B7-D6A7-48A9-82FC-2DA7B4668D3E}" dt="2024-02-28T07:46:12.438" v="949" actId="2696"/>
        <pc:sldMkLst>
          <pc:docMk/>
          <pc:sldMk cId="0" sldId="267"/>
        </pc:sldMkLst>
      </pc:sldChg>
      <pc:sldChg chg="ord">
        <pc:chgData name="Anne Guisset" userId="07854364-6fe3-46a5-8c54-bf088efd1f76" providerId="ADAL" clId="{85E0F1B7-D6A7-48A9-82FC-2DA7B4668D3E}" dt="2024-02-28T07:31:56.355" v="844"/>
        <pc:sldMkLst>
          <pc:docMk/>
          <pc:sldMk cId="0" sldId="268"/>
        </pc:sldMkLst>
      </pc:sldChg>
      <pc:sldChg chg="modSp new del mod ord">
        <pc:chgData name="Anne Guisset" userId="07854364-6fe3-46a5-8c54-bf088efd1f76" providerId="ADAL" clId="{85E0F1B7-D6A7-48A9-82FC-2DA7B4668D3E}" dt="2024-02-28T07:43:59.602" v="921" actId="2696"/>
        <pc:sldMkLst>
          <pc:docMk/>
          <pc:sldMk cId="3838471047" sldId="269"/>
        </pc:sldMkLst>
        <pc:spChg chg="mod">
          <ac:chgData name="Anne Guisset" userId="07854364-6fe3-46a5-8c54-bf088efd1f76" providerId="ADAL" clId="{85E0F1B7-D6A7-48A9-82FC-2DA7B4668D3E}" dt="2024-02-27T15:58:43.759" v="26" actId="27636"/>
          <ac:spMkLst>
            <pc:docMk/>
            <pc:sldMk cId="3838471047" sldId="269"/>
            <ac:spMk id="2" creationId="{06998185-6A36-AC79-C26F-C4956F47D24B}"/>
          </ac:spMkLst>
        </pc:spChg>
        <pc:spChg chg="mod">
          <ac:chgData name="Anne Guisset" userId="07854364-6fe3-46a5-8c54-bf088efd1f76" providerId="ADAL" clId="{85E0F1B7-D6A7-48A9-82FC-2DA7B4668D3E}" dt="2024-02-27T17:14:14.188" v="182" actId="20577"/>
          <ac:spMkLst>
            <pc:docMk/>
            <pc:sldMk cId="3838471047" sldId="269"/>
            <ac:spMk id="3" creationId="{7BA7449B-D134-E235-8D0B-86A2300E6AB5}"/>
          </ac:spMkLst>
        </pc:spChg>
      </pc:sldChg>
      <pc:sldChg chg="modSp add del mod">
        <pc:chgData name="Anne Guisset" userId="07854364-6fe3-46a5-8c54-bf088efd1f76" providerId="ADAL" clId="{85E0F1B7-D6A7-48A9-82FC-2DA7B4668D3E}" dt="2024-02-28T07:46:12.438" v="949" actId="2696"/>
        <pc:sldMkLst>
          <pc:docMk/>
          <pc:sldMk cId="1926518055" sldId="270"/>
        </pc:sldMkLst>
        <pc:spChg chg="mod">
          <ac:chgData name="Anne Guisset" userId="07854364-6fe3-46a5-8c54-bf088efd1f76" providerId="ADAL" clId="{85E0F1B7-D6A7-48A9-82FC-2DA7B4668D3E}" dt="2024-02-27T15:58:33.433" v="21" actId="20577"/>
          <ac:spMkLst>
            <pc:docMk/>
            <pc:sldMk cId="1926518055" sldId="270"/>
            <ac:spMk id="3" creationId="{B8EE9C38-3CBB-3238-B4EA-760AADBD3143}"/>
          </ac:spMkLst>
        </pc:spChg>
      </pc:sldChg>
      <pc:sldChg chg="modSp add del mod">
        <pc:chgData name="Anne Guisset" userId="07854364-6fe3-46a5-8c54-bf088efd1f76" providerId="ADAL" clId="{85E0F1B7-D6A7-48A9-82FC-2DA7B4668D3E}" dt="2024-02-28T07:46:12.438" v="949" actId="2696"/>
        <pc:sldMkLst>
          <pc:docMk/>
          <pc:sldMk cId="908217598" sldId="271"/>
        </pc:sldMkLst>
        <pc:spChg chg="mod">
          <ac:chgData name="Anne Guisset" userId="07854364-6fe3-46a5-8c54-bf088efd1f76" providerId="ADAL" clId="{85E0F1B7-D6A7-48A9-82FC-2DA7B4668D3E}" dt="2024-02-27T16:02:10.031" v="114" actId="20577"/>
          <ac:spMkLst>
            <pc:docMk/>
            <pc:sldMk cId="908217598" sldId="271"/>
            <ac:spMk id="3" creationId="{7BA7449B-D134-E235-8D0B-86A2300E6AB5}"/>
          </ac:spMkLst>
        </pc:spChg>
      </pc:sldChg>
      <pc:sldChg chg="modSp add del mod">
        <pc:chgData name="Anne Guisset" userId="07854364-6fe3-46a5-8c54-bf088efd1f76" providerId="ADAL" clId="{85E0F1B7-D6A7-48A9-82FC-2DA7B4668D3E}" dt="2024-02-28T07:46:12.438" v="949" actId="2696"/>
        <pc:sldMkLst>
          <pc:docMk/>
          <pc:sldMk cId="562027754" sldId="272"/>
        </pc:sldMkLst>
        <pc:spChg chg="mod">
          <ac:chgData name="Anne Guisset" userId="07854364-6fe3-46a5-8c54-bf088efd1f76" providerId="ADAL" clId="{85E0F1B7-D6A7-48A9-82FC-2DA7B4668D3E}" dt="2024-02-27T17:09:37.249" v="144" actId="20577"/>
          <ac:spMkLst>
            <pc:docMk/>
            <pc:sldMk cId="562027754" sldId="272"/>
            <ac:spMk id="5" creationId="{CF51EDED-0D07-09BF-7346-592FDBC49A95}"/>
          </ac:spMkLst>
        </pc:spChg>
      </pc:sldChg>
      <pc:sldChg chg="modSp add mod">
        <pc:chgData name="Anne Guisset" userId="07854364-6fe3-46a5-8c54-bf088efd1f76" providerId="ADAL" clId="{85E0F1B7-D6A7-48A9-82FC-2DA7B4668D3E}" dt="2024-02-28T07:28:51.442" v="841" actId="6549"/>
        <pc:sldMkLst>
          <pc:docMk/>
          <pc:sldMk cId="1449757786" sldId="273"/>
        </pc:sldMkLst>
        <pc:spChg chg="mod">
          <ac:chgData name="Anne Guisset" userId="07854364-6fe3-46a5-8c54-bf088efd1f76" providerId="ADAL" clId="{85E0F1B7-D6A7-48A9-82FC-2DA7B4668D3E}" dt="2024-02-28T07:28:47.282" v="840" actId="27636"/>
          <ac:spMkLst>
            <pc:docMk/>
            <pc:sldMk cId="1449757786" sldId="273"/>
            <ac:spMk id="2" creationId="{80A663C3-56CC-2360-A279-6E5ACDA7CC30}"/>
          </ac:spMkLst>
        </pc:spChg>
        <pc:spChg chg="mod">
          <ac:chgData name="Anne Guisset" userId="07854364-6fe3-46a5-8c54-bf088efd1f76" providerId="ADAL" clId="{85E0F1B7-D6A7-48A9-82FC-2DA7B4668D3E}" dt="2024-02-28T07:28:51.442" v="841" actId="6549"/>
          <ac:spMkLst>
            <pc:docMk/>
            <pc:sldMk cId="1449757786" sldId="273"/>
            <ac:spMk id="3" creationId="{BCF55F35-5861-AB49-3058-6F098A069293}"/>
          </ac:spMkLst>
        </pc:spChg>
      </pc:sldChg>
      <pc:sldChg chg="modSp add mod">
        <pc:chgData name="Anne Guisset" userId="07854364-6fe3-46a5-8c54-bf088efd1f76" providerId="ADAL" clId="{85E0F1B7-D6A7-48A9-82FC-2DA7B4668D3E}" dt="2024-02-28T07:33:57.298" v="857" actId="1076"/>
        <pc:sldMkLst>
          <pc:docMk/>
          <pc:sldMk cId="1812427181" sldId="274"/>
        </pc:sldMkLst>
        <pc:spChg chg="mod">
          <ac:chgData name="Anne Guisset" userId="07854364-6fe3-46a5-8c54-bf088efd1f76" providerId="ADAL" clId="{85E0F1B7-D6A7-48A9-82FC-2DA7B4668D3E}" dt="2024-02-28T07:33:53.937" v="856" actId="1076"/>
          <ac:spMkLst>
            <pc:docMk/>
            <pc:sldMk cId="1812427181" sldId="274"/>
            <ac:spMk id="2" creationId="{CA94693C-2C49-4ECE-B8A5-A5E73394D1A9}"/>
          </ac:spMkLst>
        </pc:spChg>
        <pc:spChg chg="mod">
          <ac:chgData name="Anne Guisset" userId="07854364-6fe3-46a5-8c54-bf088efd1f76" providerId="ADAL" clId="{85E0F1B7-D6A7-48A9-82FC-2DA7B4668D3E}" dt="2024-02-28T07:33:40.849" v="853" actId="403"/>
          <ac:spMkLst>
            <pc:docMk/>
            <pc:sldMk cId="1812427181" sldId="274"/>
            <ac:spMk id="5" creationId="{71B20C3C-DF7C-C51A-B0D4-E569E4D4C250}"/>
          </ac:spMkLst>
        </pc:spChg>
        <pc:spChg chg="mod">
          <ac:chgData name="Anne Guisset" userId="07854364-6fe3-46a5-8c54-bf088efd1f76" providerId="ADAL" clId="{85E0F1B7-D6A7-48A9-82FC-2DA7B4668D3E}" dt="2024-02-28T07:33:50.082" v="855" actId="1076"/>
          <ac:spMkLst>
            <pc:docMk/>
            <pc:sldMk cId="1812427181" sldId="274"/>
            <ac:spMk id="12" creationId="{52F73E55-C645-82F5-E3E5-B3660B879483}"/>
          </ac:spMkLst>
        </pc:spChg>
        <pc:spChg chg="mod">
          <ac:chgData name="Anne Guisset" userId="07854364-6fe3-46a5-8c54-bf088efd1f76" providerId="ADAL" clId="{85E0F1B7-D6A7-48A9-82FC-2DA7B4668D3E}" dt="2024-02-28T07:33:57.298" v="857" actId="1076"/>
          <ac:spMkLst>
            <pc:docMk/>
            <pc:sldMk cId="1812427181" sldId="274"/>
            <ac:spMk id="16" creationId="{59973FA3-CC8E-6294-15C7-A0CA5710D4AD}"/>
          </ac:spMkLst>
        </pc:spChg>
        <pc:spChg chg="mod">
          <ac:chgData name="Anne Guisset" userId="07854364-6fe3-46a5-8c54-bf088efd1f76" providerId="ADAL" clId="{85E0F1B7-D6A7-48A9-82FC-2DA7B4668D3E}" dt="2024-02-28T07:33:46.092" v="854" actId="1076"/>
          <ac:spMkLst>
            <pc:docMk/>
            <pc:sldMk cId="1812427181" sldId="274"/>
            <ac:spMk id="17" creationId="{44A4B05E-0D69-DFE0-41D5-B657CC9980F0}"/>
          </ac:spMkLst>
        </pc:spChg>
      </pc:sldChg>
      <pc:sldChg chg="addSp delSp modSp add del mod">
        <pc:chgData name="Anne Guisset" userId="07854364-6fe3-46a5-8c54-bf088efd1f76" providerId="ADAL" clId="{85E0F1B7-D6A7-48A9-82FC-2DA7B4668D3E}" dt="2024-02-28T07:43:51.836" v="920" actId="2696"/>
        <pc:sldMkLst>
          <pc:docMk/>
          <pc:sldMk cId="3444618109" sldId="275"/>
        </pc:sldMkLst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" creationId="{88797DDE-CF5B-D888-3EAD-A2664291462D}"/>
          </ac:spMkLst>
        </pc:spChg>
        <pc:spChg chg="add mod">
          <ac:chgData name="Anne Guisset" userId="07854364-6fe3-46a5-8c54-bf088efd1f76" providerId="ADAL" clId="{85E0F1B7-D6A7-48A9-82FC-2DA7B4668D3E}" dt="2024-02-28T07:43:00.589" v="912"/>
          <ac:spMkLst>
            <pc:docMk/>
            <pc:sldMk cId="3444618109" sldId="275"/>
            <ac:spMk id="3" creationId="{C7ADE5DC-AFE8-6C41-682E-8ACB33B86353}"/>
          </ac:spMkLst>
        </pc:spChg>
        <pc:spChg chg="add del mod">
          <ac:chgData name="Anne Guisset" userId="07854364-6fe3-46a5-8c54-bf088efd1f76" providerId="ADAL" clId="{85E0F1B7-D6A7-48A9-82FC-2DA7B4668D3E}" dt="2024-02-28T07:43:11.688" v="917"/>
          <ac:spMkLst>
            <pc:docMk/>
            <pc:sldMk cId="3444618109" sldId="275"/>
            <ac:spMk id="4" creationId="{91F6BEB3-1CC2-C985-91D9-72511550E14D}"/>
          </ac:spMkLst>
        </pc:spChg>
        <pc:spChg chg="add del mod">
          <ac:chgData name="Anne Guisset" userId="07854364-6fe3-46a5-8c54-bf088efd1f76" providerId="ADAL" clId="{85E0F1B7-D6A7-48A9-82FC-2DA7B4668D3E}" dt="2024-02-28T07:43:10.150" v="915"/>
          <ac:spMkLst>
            <pc:docMk/>
            <pc:sldMk cId="3444618109" sldId="275"/>
            <ac:spMk id="5" creationId="{768A37EC-9007-12C1-40C3-81837D995C91}"/>
          </ac:spMkLst>
        </pc:spChg>
        <pc:spChg chg="add mod">
          <ac:chgData name="Anne Guisset" userId="07854364-6fe3-46a5-8c54-bf088efd1f76" providerId="ADAL" clId="{85E0F1B7-D6A7-48A9-82FC-2DA7B4668D3E}" dt="2024-02-28T07:43:38.482" v="919" actId="14100"/>
          <ac:spMkLst>
            <pc:docMk/>
            <pc:sldMk cId="3444618109" sldId="275"/>
            <ac:spMk id="7" creationId="{D1B6B12D-D9B9-53BE-D04F-DDC011658949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2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3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4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5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6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7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8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49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0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1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2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3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4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6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7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58" creationId="{00000000-0000-0000-0000-000000000000}"/>
          </ac:spMkLst>
        </pc:spChg>
        <pc:spChg chg="del">
          <ac:chgData name="Anne Guisset" userId="07854364-6fe3-46a5-8c54-bf088efd1f76" providerId="ADAL" clId="{85E0F1B7-D6A7-48A9-82FC-2DA7B4668D3E}" dt="2024-02-28T07:42:54.404" v="911" actId="478"/>
          <ac:spMkLst>
            <pc:docMk/>
            <pc:sldMk cId="3444618109" sldId="275"/>
            <ac:spMk id="261" creationId="{00000000-0000-0000-0000-000000000000}"/>
          </ac:spMkLst>
        </pc:spChg>
        <pc:picChg chg="del">
          <ac:chgData name="Anne Guisset" userId="07854364-6fe3-46a5-8c54-bf088efd1f76" providerId="ADAL" clId="{85E0F1B7-D6A7-48A9-82FC-2DA7B4668D3E}" dt="2024-02-28T07:42:54.404" v="911" actId="478"/>
          <ac:picMkLst>
            <pc:docMk/>
            <pc:sldMk cId="3444618109" sldId="275"/>
            <ac:picMk id="259" creationId="{00000000-0000-0000-0000-000000000000}"/>
          </ac:picMkLst>
        </pc:picChg>
        <pc:picChg chg="del">
          <ac:chgData name="Anne Guisset" userId="07854364-6fe3-46a5-8c54-bf088efd1f76" providerId="ADAL" clId="{85E0F1B7-D6A7-48A9-82FC-2DA7B4668D3E}" dt="2024-02-28T07:42:54.404" v="911" actId="478"/>
          <ac:picMkLst>
            <pc:docMk/>
            <pc:sldMk cId="3444618109" sldId="275"/>
            <ac:picMk id="26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090500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Interplay</a:t>
            </a:r>
            <a:r>
              <a:rPr lang="nl-BE" dirty="0"/>
              <a:t>: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dialogue</a:t>
            </a:r>
            <a:r>
              <a:rPr lang="nl-BE" dirty="0"/>
              <a:t> in the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economy</a:t>
            </a:r>
            <a:r>
              <a:rPr lang="nl-BE" dirty="0"/>
              <a:t>?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economy</a:t>
            </a:r>
            <a:r>
              <a:rPr lang="nl-BE" dirty="0"/>
              <a:t> in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dialogue</a:t>
            </a:r>
            <a:r>
              <a:rPr lang="nl-BE" dirty="0"/>
              <a:t> </a:t>
            </a:r>
            <a:r>
              <a:rPr lang="nl-BE" dirty="0" err="1"/>
              <a:t>institutions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9324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del título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55885" y="6397942"/>
            <a:ext cx="297916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Segoe UI"/>
          <a:ea typeface="Segoe UI"/>
          <a:cs typeface="Segoe UI"/>
          <a:sym typeface="Segoe U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egoe U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Box 116"/>
          <p:cNvSpPr txBox="1"/>
          <p:nvPr/>
        </p:nvSpPr>
        <p:spPr>
          <a:xfrm>
            <a:off x="615587" y="1127537"/>
            <a:ext cx="3050126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400">
                <a:solidFill>
                  <a:srgbClr val="F39767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nl-BE" dirty="0"/>
              <a:t>HIVA KU Leuven </a:t>
            </a:r>
            <a:r>
              <a:rPr dirty="0"/>
              <a:t>/ </a:t>
            </a:r>
            <a:r>
              <a:rPr lang="nl-BE" dirty="0" err="1"/>
              <a:t>February</a:t>
            </a:r>
            <a:r>
              <a:rPr dirty="0"/>
              <a:t> </a:t>
            </a:r>
            <a:r>
              <a:rPr lang="nl-BE" dirty="0"/>
              <a:t>26</a:t>
            </a:r>
            <a:r>
              <a:rPr dirty="0"/>
              <a:t>, 202</a:t>
            </a:r>
            <a:r>
              <a:rPr lang="nl-BE"/>
              <a:t>4</a:t>
            </a:r>
            <a:endParaRPr dirty="0"/>
          </a:p>
        </p:txBody>
      </p:sp>
      <p:sp>
        <p:nvSpPr>
          <p:cNvPr id="113" name="TextBox 54"/>
          <p:cNvSpPr txBox="1"/>
          <p:nvPr/>
        </p:nvSpPr>
        <p:spPr>
          <a:xfrm>
            <a:off x="545384" y="558595"/>
            <a:ext cx="510838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3200">
                <a:solidFill>
                  <a:srgbClr val="CB2F2C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nl-BE" dirty="0"/>
              <a:t>Research </a:t>
            </a:r>
            <a:r>
              <a:rPr lang="nl-BE" dirty="0" err="1"/>
              <a:t>Outcomes</a:t>
            </a:r>
            <a:endParaRPr dirty="0"/>
          </a:p>
        </p:txBody>
      </p:sp>
      <p:sp>
        <p:nvSpPr>
          <p:cNvPr id="114" name="Rectangle 5"/>
          <p:cNvSpPr/>
          <p:nvPr/>
        </p:nvSpPr>
        <p:spPr>
          <a:xfrm>
            <a:off x="0" y="3677865"/>
            <a:ext cx="12192000" cy="45720"/>
          </a:xfrm>
          <a:prstGeom prst="rect">
            <a:avLst/>
          </a:prstGeom>
          <a:solidFill>
            <a:srgbClr val="000000"/>
          </a:solidFill>
          <a:ln>
            <a:solidFill>
              <a:srgbClr val="42719B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95D49"/>
                </a:solidFill>
              </a:defRPr>
            </a:pPr>
            <a:endParaRPr/>
          </a:p>
        </p:txBody>
      </p:sp>
      <p:pic>
        <p:nvPicPr>
          <p:cNvPr id="11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645" y="1429779"/>
            <a:ext cx="6413501" cy="2197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668" y="4015463"/>
            <a:ext cx="51435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Imagen" descr="Imagen"/>
          <p:cNvPicPr>
            <a:picLocks noChangeAspect="1"/>
          </p:cNvPicPr>
          <p:nvPr/>
        </p:nvPicPr>
        <p:blipFill rotWithShape="1">
          <a:blip r:embed="rId4"/>
          <a:srcRect r="17526"/>
          <a:stretch/>
        </p:blipFill>
        <p:spPr>
          <a:xfrm>
            <a:off x="2844800" y="5664200"/>
            <a:ext cx="5362766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240" y="5607585"/>
            <a:ext cx="889152" cy="88915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13" y="5977182"/>
            <a:ext cx="2253435" cy="771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820" y="6050746"/>
            <a:ext cx="2977180" cy="62484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A663C3-56CC-2360-A279-6E5ACDA7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660009"/>
            <a:ext cx="9144000" cy="23876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Social Economy and Social Dialogue in 9 Countries</a:t>
            </a:r>
            <a:endParaRPr lang="nl-BE" dirty="0">
              <a:solidFill>
                <a:srgbClr val="C0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55F35-5861-AB49-3058-6F098A06929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524000" y="4366517"/>
            <a:ext cx="9144000" cy="891283"/>
          </a:xfrm>
        </p:spPr>
        <p:txBody>
          <a:bodyPr>
            <a:normAutofit/>
          </a:bodyPr>
          <a:lstStyle/>
          <a:p>
            <a:r>
              <a:rPr lang="en-US" sz="3200" dirty="0"/>
              <a:t>Results of the Mesmer+ Project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14497577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6">
            <a:extLst>
              <a:ext uri="{FF2B5EF4-FFF2-40B4-BE49-F238E27FC236}">
                <a16:creationId xmlns:a16="http://schemas.microsoft.com/office/drawing/2014/main" id="{C29C8F00-DEF8-FB79-28BA-3AA315CE65DD}"/>
              </a:ext>
            </a:extLst>
          </p:cNvPr>
          <p:cNvSpPr/>
          <p:nvPr/>
        </p:nvSpPr>
        <p:spPr>
          <a:xfrm flipV="1">
            <a:off x="621959" y="1209534"/>
            <a:ext cx="6083188" cy="27000"/>
          </a:xfrm>
          <a:prstGeom prst="line">
            <a:avLst/>
          </a:prstGeom>
          <a:ln w="12700">
            <a:solidFill>
              <a:srgbClr val="E4E4E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71B20C3C-DF7C-C51A-B0D4-E569E4D4C250}"/>
              </a:ext>
            </a:extLst>
          </p:cNvPr>
          <p:cNvSpPr txBox="1"/>
          <p:nvPr/>
        </p:nvSpPr>
        <p:spPr>
          <a:xfrm>
            <a:off x="563307" y="1938787"/>
            <a:ext cx="11059431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20" rIns="45719" bIns="45720" anchor="t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</a:rPr>
              <a:t>RQ1. How inclusive are social dialogue institutions towards social economy players?</a:t>
            </a:r>
          </a:p>
          <a:p>
            <a:pPr algn="ctr"/>
            <a:endParaRPr lang="en-US" sz="2400" b="1" dirty="0">
              <a:latin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</a:rPr>
              <a:t>RQ2. How are social economy players having their voice heard within national industrial relations systems?</a:t>
            </a:r>
          </a:p>
          <a:p>
            <a:pPr algn="ctr"/>
            <a:r>
              <a:rPr lang="fr-FR" sz="2000" b="1" dirty="0">
                <a:latin typeface="Arial" panose="020B0604020202020204" pitchFamily="34" charset="0"/>
              </a:rPr>
              <a:t>
</a:t>
            </a:r>
            <a:endParaRPr sz="2400" dirty="0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605FA0B9-FD6F-B45A-062C-D99838BD0888}"/>
              </a:ext>
            </a:extLst>
          </p:cNvPr>
          <p:cNvSpPr txBox="1"/>
          <p:nvPr/>
        </p:nvSpPr>
        <p:spPr>
          <a:xfrm>
            <a:off x="859807" y="556097"/>
            <a:ext cx="435631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CB2F2C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en-US" dirty="0"/>
              <a:t>MESMER+ Introduction &amp; Research Questions</a:t>
            </a:r>
            <a:endParaRPr dirty="0"/>
          </a:p>
        </p:txBody>
      </p:sp>
      <p:sp>
        <p:nvSpPr>
          <p:cNvPr id="7" name="Rectangle 34">
            <a:extLst>
              <a:ext uri="{FF2B5EF4-FFF2-40B4-BE49-F238E27FC236}">
                <a16:creationId xmlns:a16="http://schemas.microsoft.com/office/drawing/2014/main" id="{23977F10-A17C-247B-B7E7-035D67DB1312}"/>
              </a:ext>
            </a:extLst>
          </p:cNvPr>
          <p:cNvSpPr/>
          <p:nvPr/>
        </p:nvSpPr>
        <p:spPr>
          <a:xfrm>
            <a:off x="563307" y="1259169"/>
            <a:ext cx="2073107" cy="72001"/>
          </a:xfrm>
          <a:prstGeom prst="rect">
            <a:avLst/>
          </a:prstGeom>
          <a:solidFill>
            <a:srgbClr val="CB2F2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1E8BB2"/>
                </a:solidFill>
              </a:defRPr>
            </a:pPr>
            <a:endParaRPr/>
          </a:p>
        </p:txBody>
      </p:sp>
      <p:pic>
        <p:nvPicPr>
          <p:cNvPr id="8" name="Imagen" descr="Imagen">
            <a:extLst>
              <a:ext uri="{FF2B5EF4-FFF2-40B4-BE49-F238E27FC236}">
                <a16:creationId xmlns:a16="http://schemas.microsoft.com/office/drawing/2014/main" id="{99F96209-8F68-F0BB-7278-6655F1D13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13" y="5977182"/>
            <a:ext cx="2253435" cy="771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>
            <a:extLst>
              <a:ext uri="{FF2B5EF4-FFF2-40B4-BE49-F238E27FC236}">
                <a16:creationId xmlns:a16="http://schemas.microsoft.com/office/drawing/2014/main" id="{F4CFFD3B-6A12-BD79-33F1-0241ACF74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8820" y="6050746"/>
            <a:ext cx="2977180" cy="62484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2BBF1F05-A4CF-9E9D-0076-60305694DFBD}"/>
              </a:ext>
            </a:extLst>
          </p:cNvPr>
          <p:cNvGrpSpPr/>
          <p:nvPr/>
        </p:nvGrpSpPr>
        <p:grpSpPr>
          <a:xfrm>
            <a:off x="4138453" y="3777834"/>
            <a:ext cx="1707542" cy="1623682"/>
            <a:chOff x="1123420" y="1258165"/>
            <a:chExt cx="1866740" cy="2383962"/>
          </a:xfrm>
        </p:grpSpPr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C081DA4F-2977-20EE-B542-5DA3657B5845}"/>
                </a:ext>
              </a:extLst>
            </p:cNvPr>
            <p:cNvSpPr/>
            <p:nvPr/>
          </p:nvSpPr>
          <p:spPr>
            <a:xfrm rot="16200000">
              <a:off x="1283172" y="1098413"/>
              <a:ext cx="1547235" cy="1866740"/>
            </a:xfrm>
            <a:prstGeom prst="round2SameRect">
              <a:avLst>
                <a:gd name="adj1" fmla="val 16670"/>
                <a:gd name="adj2" fmla="val 0"/>
              </a:avLst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: Top Corners Rounded 4">
              <a:extLst>
                <a:ext uri="{FF2B5EF4-FFF2-40B4-BE49-F238E27FC236}">
                  <a16:creationId xmlns:a16="http://schemas.microsoft.com/office/drawing/2014/main" id="{52F73E55-C645-82F5-E3E5-B3660B879483}"/>
                </a:ext>
              </a:extLst>
            </p:cNvPr>
            <p:cNvSpPr txBox="1"/>
            <p:nvPr/>
          </p:nvSpPr>
          <p:spPr>
            <a:xfrm>
              <a:off x="1123420" y="2245978"/>
              <a:ext cx="1791197" cy="13961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127000" rIns="114300" bIns="1270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2000" kern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</a:t>
              </a:r>
              <a:r>
                <a:rPr lang="nl-BE" sz="20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nl-BE" sz="2000" kern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Economy</a:t>
              </a:r>
              <a:endParaRPr lang="nl-BE" sz="2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Arrow: Circular 15">
            <a:extLst>
              <a:ext uri="{FF2B5EF4-FFF2-40B4-BE49-F238E27FC236}">
                <a16:creationId xmlns:a16="http://schemas.microsoft.com/office/drawing/2014/main" id="{59973FA3-CC8E-6294-15C7-A0CA5710D4AD}"/>
              </a:ext>
            </a:extLst>
          </p:cNvPr>
          <p:cNvSpPr/>
          <p:nvPr/>
        </p:nvSpPr>
        <p:spPr>
          <a:xfrm>
            <a:off x="5382907" y="4139997"/>
            <a:ext cx="1420999" cy="905621"/>
          </a:xfrm>
          <a:prstGeom prst="circularArrow">
            <a:avLst>
              <a:gd name="adj1" fmla="val 12500"/>
              <a:gd name="adj2" fmla="val 1142322"/>
              <a:gd name="adj3" fmla="val 20457678"/>
              <a:gd name="adj4" fmla="val 10800000"/>
              <a:gd name="adj5" fmla="val 12500"/>
            </a:avLst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Arrow: Circular 16">
            <a:extLst>
              <a:ext uri="{FF2B5EF4-FFF2-40B4-BE49-F238E27FC236}">
                <a16:creationId xmlns:a16="http://schemas.microsoft.com/office/drawing/2014/main" id="{44A4B05E-0D69-DFE0-41D5-B657CC9980F0}"/>
              </a:ext>
            </a:extLst>
          </p:cNvPr>
          <p:cNvSpPr/>
          <p:nvPr/>
        </p:nvSpPr>
        <p:spPr>
          <a:xfrm rot="10800000">
            <a:off x="5382908" y="4892542"/>
            <a:ext cx="1420613" cy="988411"/>
          </a:xfrm>
          <a:prstGeom prst="circularArrow">
            <a:avLst>
              <a:gd name="adj1" fmla="val 12500"/>
              <a:gd name="adj2" fmla="val 1142322"/>
              <a:gd name="adj3" fmla="val 20457678"/>
              <a:gd name="adj4" fmla="val 10800000"/>
              <a:gd name="adj5" fmla="val 12500"/>
            </a:avLst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94693C-2C49-4ECE-B8A5-A5E73394D1A9}"/>
              </a:ext>
            </a:extLst>
          </p:cNvPr>
          <p:cNvSpPr txBox="1"/>
          <p:nvPr/>
        </p:nvSpPr>
        <p:spPr>
          <a:xfrm>
            <a:off x="6586532" y="4564155"/>
            <a:ext cx="1339827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Social</a:t>
            </a:r>
            <a:endParaRPr kumimoji="0" lang="nl-BE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BE" sz="20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Dialogue</a:t>
            </a:r>
            <a:endParaRPr kumimoji="0" lang="nl-BE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242718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13" y="5977182"/>
            <a:ext cx="2253435" cy="771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820" y="6050746"/>
            <a:ext cx="2977180" cy="62484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ED1728-A52E-0683-422E-C76F2514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>
                <a:solidFill>
                  <a:srgbClr val="C00000"/>
                </a:solidFill>
              </a:rPr>
              <a:t>Misalignments</a:t>
            </a:r>
            <a:br>
              <a:rPr lang="nl-BE" dirty="0"/>
            </a:br>
            <a:endParaRPr lang="nl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E9C38-3CBB-3238-B4EA-760AADBD3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546" y="1825625"/>
            <a:ext cx="10696254" cy="4351338"/>
          </a:xfrm>
        </p:spPr>
        <p:txBody>
          <a:bodyPr>
            <a:normAutofit lnSpcReduction="10000"/>
          </a:bodyPr>
          <a:lstStyle/>
          <a:p>
            <a:pPr lvl="1"/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dialogue</a:t>
            </a:r>
            <a:r>
              <a:rPr lang="nl-BE" dirty="0"/>
              <a:t> </a:t>
            </a:r>
            <a:r>
              <a:rPr lang="nl-BE" dirty="0" err="1"/>
              <a:t>inclusiveness</a:t>
            </a:r>
            <a:endParaRPr lang="nl-BE" dirty="0"/>
          </a:p>
          <a:p>
            <a:pPr lvl="1"/>
            <a:r>
              <a:rPr lang="nl-BE" dirty="0" err="1"/>
              <a:t>Weak</a:t>
            </a:r>
            <a:r>
              <a:rPr lang="nl-BE" dirty="0"/>
              <a:t>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dialogue</a:t>
            </a:r>
            <a:endParaRPr lang="nl-BE" dirty="0"/>
          </a:p>
          <a:p>
            <a:pPr lvl="1"/>
            <a:endParaRPr lang="nl-BE" dirty="0"/>
          </a:p>
          <a:p>
            <a:pPr lvl="1"/>
            <a:r>
              <a:rPr lang="nl-BE" dirty="0" err="1"/>
              <a:t>Innovations</a:t>
            </a:r>
            <a:r>
              <a:rPr lang="nl-BE" dirty="0"/>
              <a:t> at the </a:t>
            </a:r>
            <a:r>
              <a:rPr lang="nl-BE" dirty="0" err="1"/>
              <a:t>workplace</a:t>
            </a:r>
            <a:endParaRPr lang="nl-BE" dirty="0"/>
          </a:p>
          <a:p>
            <a:pPr lvl="1"/>
            <a:r>
              <a:rPr lang="en-US" dirty="0"/>
              <a:t>Activism and social mission beyond workers/employers dynamics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Blurred lines between workers’ and employers’ sides</a:t>
            </a:r>
          </a:p>
          <a:p>
            <a:pPr lvl="1"/>
            <a:r>
              <a:rPr lang="nl-BE" dirty="0" err="1"/>
              <a:t>Statutes</a:t>
            </a:r>
            <a:r>
              <a:rPr lang="nl-BE" dirty="0"/>
              <a:t> vs. </a:t>
            </a:r>
            <a:r>
              <a:rPr lang="nl-BE" dirty="0" err="1"/>
              <a:t>Activities</a:t>
            </a: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Box 54"/>
          <p:cNvSpPr txBox="1"/>
          <p:nvPr/>
        </p:nvSpPr>
        <p:spPr>
          <a:xfrm>
            <a:off x="1076851" y="2072871"/>
            <a:ext cx="2434215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en-US" sz="1600" dirty="0"/>
              <a:t>Transitioning to structured interest organisations poses challenges (BE, MK, PL, ES)</a:t>
            </a:r>
          </a:p>
        </p:txBody>
      </p:sp>
      <p:sp>
        <p:nvSpPr>
          <p:cNvPr id="243" name="Rectangle 7"/>
          <p:cNvSpPr/>
          <p:nvPr/>
        </p:nvSpPr>
        <p:spPr>
          <a:xfrm>
            <a:off x="544516" y="3415570"/>
            <a:ext cx="10789792" cy="45720"/>
          </a:xfrm>
          <a:prstGeom prst="rect">
            <a:avLst/>
          </a:prstGeom>
          <a:solidFill>
            <a:srgbClr val="B2B2B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Segoe UI"/>
                <a:ea typeface="Segoe UI"/>
                <a:cs typeface="Segoe UI"/>
                <a:sym typeface="Segoe UI"/>
              </a:defRPr>
            </a:pPr>
            <a:endParaRPr/>
          </a:p>
        </p:txBody>
      </p:sp>
      <p:sp>
        <p:nvSpPr>
          <p:cNvPr id="244" name="Oval 8"/>
          <p:cNvSpPr/>
          <p:nvPr/>
        </p:nvSpPr>
        <p:spPr>
          <a:xfrm>
            <a:off x="2293959" y="3300953"/>
            <a:ext cx="273051" cy="274639"/>
          </a:xfrm>
          <a:prstGeom prst="ellipse">
            <a:avLst/>
          </a:prstGeom>
          <a:solidFill>
            <a:srgbClr val="CB2F2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CB2F2C"/>
                </a:solidFill>
                <a:latin typeface="Segoe UI"/>
                <a:ea typeface="Segoe UI"/>
                <a:cs typeface="Segoe UI"/>
                <a:sym typeface="Segoe UI"/>
              </a:defRPr>
            </a:pPr>
            <a:endParaRPr/>
          </a:p>
        </p:txBody>
      </p:sp>
      <p:sp>
        <p:nvSpPr>
          <p:cNvPr id="245" name="Oval 9"/>
          <p:cNvSpPr/>
          <p:nvPr/>
        </p:nvSpPr>
        <p:spPr>
          <a:xfrm>
            <a:off x="4701785" y="3300953"/>
            <a:ext cx="273051" cy="274639"/>
          </a:xfrm>
          <a:prstGeom prst="ellipse">
            <a:avLst/>
          </a:prstGeom>
          <a:solidFill>
            <a:srgbClr val="CB2F2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1E8BB2"/>
                </a:solidFill>
                <a:latin typeface="Segoe UI"/>
                <a:ea typeface="Segoe UI"/>
                <a:cs typeface="Segoe UI"/>
                <a:sym typeface="Segoe UI"/>
              </a:defRPr>
            </a:pPr>
            <a:endParaRPr/>
          </a:p>
        </p:txBody>
      </p:sp>
      <p:sp>
        <p:nvSpPr>
          <p:cNvPr id="246" name="Oval 10"/>
          <p:cNvSpPr/>
          <p:nvPr/>
        </p:nvSpPr>
        <p:spPr>
          <a:xfrm>
            <a:off x="6829425" y="3300953"/>
            <a:ext cx="273051" cy="274639"/>
          </a:xfrm>
          <a:prstGeom prst="ellipse">
            <a:avLst/>
          </a:prstGeom>
          <a:solidFill>
            <a:srgbClr val="CB2F2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1E8BB2"/>
                </a:solidFill>
                <a:latin typeface="Segoe UI"/>
                <a:ea typeface="Segoe UI"/>
                <a:cs typeface="Segoe UI"/>
                <a:sym typeface="Segoe UI"/>
              </a:defRPr>
            </a:pPr>
            <a:endParaRPr/>
          </a:p>
        </p:txBody>
      </p:sp>
      <p:sp>
        <p:nvSpPr>
          <p:cNvPr id="247" name="Oval 11"/>
          <p:cNvSpPr/>
          <p:nvPr/>
        </p:nvSpPr>
        <p:spPr>
          <a:xfrm>
            <a:off x="9267018" y="3300953"/>
            <a:ext cx="273051" cy="274639"/>
          </a:xfrm>
          <a:prstGeom prst="ellipse">
            <a:avLst/>
          </a:prstGeom>
          <a:solidFill>
            <a:srgbClr val="CB2F2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1E8BB2"/>
                </a:solidFill>
                <a:latin typeface="Segoe UI"/>
                <a:ea typeface="Segoe UI"/>
                <a:cs typeface="Segoe UI"/>
                <a:sym typeface="Segoe UI"/>
              </a:defRPr>
            </a:pPr>
            <a:endParaRPr/>
          </a:p>
        </p:txBody>
      </p:sp>
      <p:sp>
        <p:nvSpPr>
          <p:cNvPr id="248" name="Rectangle 8"/>
          <p:cNvSpPr/>
          <p:nvPr/>
        </p:nvSpPr>
        <p:spPr>
          <a:xfrm flipV="1">
            <a:off x="1616097" y="3058062"/>
            <a:ext cx="1631951" cy="165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15622"/>
                </a:lnTo>
                <a:lnTo>
                  <a:pt x="11956" y="15622"/>
                </a:lnTo>
                <a:lnTo>
                  <a:pt x="10800" y="0"/>
                </a:lnTo>
                <a:lnTo>
                  <a:pt x="9644" y="15622"/>
                </a:lnTo>
                <a:lnTo>
                  <a:pt x="0" y="15622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AD5B24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9" name="TextBox 12"/>
          <p:cNvSpPr txBox="1"/>
          <p:nvPr/>
        </p:nvSpPr>
        <p:spPr>
          <a:xfrm>
            <a:off x="693162" y="1637328"/>
            <a:ext cx="347466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>
                <a:solidFill>
                  <a:srgbClr val="535353"/>
                </a:solidFill>
                <a:latin typeface="Metropolis"/>
                <a:ea typeface="Metropolis"/>
                <a:cs typeface="Metropolis"/>
                <a:sym typeface="Metropolis"/>
              </a:defRPr>
            </a:lvl1pPr>
          </a:lstStyle>
          <a:p>
            <a:r>
              <a:rPr lang="nl-BE" sz="2000" dirty="0" err="1"/>
              <a:t>Uniting</a:t>
            </a:r>
            <a:r>
              <a:rPr lang="nl-BE" sz="2000" dirty="0"/>
              <a:t> micro </a:t>
            </a:r>
            <a:r>
              <a:rPr lang="nl-BE" sz="2000" dirty="0" err="1"/>
              <a:t>and</a:t>
            </a:r>
            <a:r>
              <a:rPr lang="nl-BE" sz="2000" dirty="0"/>
              <a:t> small </a:t>
            </a:r>
            <a:r>
              <a:rPr lang="nl-BE" sz="2000" dirty="0" err="1"/>
              <a:t>entities</a:t>
            </a:r>
            <a:endParaRPr sz="2000" dirty="0"/>
          </a:p>
        </p:txBody>
      </p:sp>
      <p:sp>
        <p:nvSpPr>
          <p:cNvPr id="250" name="Rectangle 8"/>
          <p:cNvSpPr/>
          <p:nvPr/>
        </p:nvSpPr>
        <p:spPr>
          <a:xfrm>
            <a:off x="4031860" y="3681950"/>
            <a:ext cx="1631951" cy="165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15622"/>
                </a:lnTo>
                <a:lnTo>
                  <a:pt x="11956" y="15622"/>
                </a:lnTo>
                <a:lnTo>
                  <a:pt x="10800" y="0"/>
                </a:lnTo>
                <a:lnTo>
                  <a:pt x="9644" y="15622"/>
                </a:lnTo>
                <a:lnTo>
                  <a:pt x="0" y="15622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AD5B24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TextBox 43"/>
          <p:cNvSpPr txBox="1"/>
          <p:nvPr/>
        </p:nvSpPr>
        <p:spPr>
          <a:xfrm>
            <a:off x="2898915" y="3832843"/>
            <a:ext cx="389786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>
                <a:solidFill>
                  <a:srgbClr val="535353"/>
                </a:solidFill>
                <a:latin typeface="Metropolis"/>
                <a:ea typeface="Metropolis"/>
                <a:cs typeface="Metropolis"/>
                <a:sym typeface="Metropolis"/>
              </a:defRPr>
            </a:lvl1pPr>
          </a:lstStyle>
          <a:p>
            <a:r>
              <a:rPr lang="nl-BE" sz="2000" dirty="0" err="1"/>
              <a:t>Fragmentation</a:t>
            </a:r>
            <a:r>
              <a:rPr lang="nl-BE" sz="2000" dirty="0"/>
              <a:t> of SE </a:t>
            </a:r>
            <a:r>
              <a:rPr lang="nl-BE" sz="2000" dirty="0" err="1"/>
              <a:t>representation</a:t>
            </a:r>
            <a:endParaRPr sz="2000" dirty="0"/>
          </a:p>
        </p:txBody>
      </p:sp>
      <p:sp>
        <p:nvSpPr>
          <p:cNvPr id="252" name="Rectangle 8"/>
          <p:cNvSpPr/>
          <p:nvPr/>
        </p:nvSpPr>
        <p:spPr>
          <a:xfrm flipV="1">
            <a:off x="6145212" y="3058062"/>
            <a:ext cx="1630363" cy="165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15622"/>
                </a:lnTo>
                <a:lnTo>
                  <a:pt x="11956" y="15622"/>
                </a:lnTo>
                <a:lnTo>
                  <a:pt x="10800" y="0"/>
                </a:lnTo>
                <a:lnTo>
                  <a:pt x="9644" y="15622"/>
                </a:lnTo>
                <a:lnTo>
                  <a:pt x="0" y="15622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AD5B24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3" name="TextBox 46"/>
          <p:cNvSpPr txBox="1"/>
          <p:nvPr/>
        </p:nvSpPr>
        <p:spPr>
          <a:xfrm>
            <a:off x="5184608" y="1637328"/>
            <a:ext cx="355000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>
                <a:solidFill>
                  <a:srgbClr val="535353"/>
                </a:solidFill>
                <a:latin typeface="Metropolis"/>
                <a:ea typeface="Metropolis"/>
                <a:cs typeface="Metropolis"/>
                <a:sym typeface="Metropolis"/>
              </a:defRPr>
            </a:lvl1pPr>
          </a:lstStyle>
          <a:p>
            <a:r>
              <a:rPr lang="nl-BE" sz="2000" dirty="0" err="1"/>
              <a:t>Unclear</a:t>
            </a:r>
            <a:r>
              <a:rPr lang="nl-BE" sz="2000" dirty="0"/>
              <a:t> </a:t>
            </a:r>
            <a:r>
              <a:rPr lang="nl-BE" sz="2000" dirty="0" err="1"/>
              <a:t>division</a:t>
            </a:r>
            <a:r>
              <a:rPr lang="nl-BE" sz="2000" dirty="0"/>
              <a:t> of </a:t>
            </a:r>
            <a:r>
              <a:rPr lang="nl-BE" sz="2000" dirty="0" err="1"/>
              <a:t>competences</a:t>
            </a:r>
            <a:endParaRPr sz="2000" dirty="0"/>
          </a:p>
        </p:txBody>
      </p:sp>
      <p:sp>
        <p:nvSpPr>
          <p:cNvPr id="254" name="Rectangle 8"/>
          <p:cNvSpPr/>
          <p:nvPr/>
        </p:nvSpPr>
        <p:spPr>
          <a:xfrm>
            <a:off x="8598679" y="3681950"/>
            <a:ext cx="1630363" cy="165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600" y="15622"/>
                </a:lnTo>
                <a:lnTo>
                  <a:pt x="11956" y="15622"/>
                </a:lnTo>
                <a:lnTo>
                  <a:pt x="10800" y="0"/>
                </a:lnTo>
                <a:lnTo>
                  <a:pt x="9644" y="15622"/>
                </a:lnTo>
                <a:lnTo>
                  <a:pt x="0" y="15622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AD5B24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6" name="TextBox 54"/>
          <p:cNvSpPr txBox="1"/>
          <p:nvPr/>
        </p:nvSpPr>
        <p:spPr>
          <a:xfrm>
            <a:off x="3662854" y="4234864"/>
            <a:ext cx="2482358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 err="1"/>
              <a:t>Impeding</a:t>
            </a:r>
            <a:r>
              <a:rPr lang="nl-BE" sz="1600" dirty="0"/>
              <a:t> </a:t>
            </a:r>
            <a:r>
              <a:rPr lang="nl-BE" sz="1600" dirty="0" err="1"/>
              <a:t>collective</a:t>
            </a:r>
            <a:r>
              <a:rPr lang="nl-BE" sz="1600" dirty="0"/>
              <a:t> </a:t>
            </a:r>
            <a:r>
              <a:rPr lang="nl-BE" sz="1600" dirty="0" err="1"/>
              <a:t>voices</a:t>
            </a:r>
            <a:r>
              <a:rPr lang="nl-BE" sz="1600" dirty="0"/>
              <a:t> in policy </a:t>
            </a:r>
            <a:r>
              <a:rPr lang="nl-BE" sz="1600" dirty="0" err="1"/>
              <a:t>discussions</a:t>
            </a:r>
            <a:endParaRPr lang="nl-BE" sz="1600" dirty="0"/>
          </a:p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endParaRPr lang="nl-BE" sz="1600" dirty="0"/>
          </a:p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 err="1"/>
              <a:t>Need</a:t>
            </a:r>
            <a:r>
              <a:rPr lang="nl-BE" sz="1600" dirty="0"/>
              <a:t> </a:t>
            </a:r>
            <a:r>
              <a:rPr lang="nl-BE" sz="1600" dirty="0" err="1"/>
              <a:t>for</a:t>
            </a:r>
            <a:r>
              <a:rPr lang="nl-BE" sz="1600" dirty="0"/>
              <a:t>: </a:t>
            </a:r>
          </a:p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/>
              <a:t>- Resources (PL)</a:t>
            </a:r>
          </a:p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/>
              <a:t>- Cooperation/partnerships (SE)</a:t>
            </a:r>
          </a:p>
        </p:txBody>
      </p:sp>
      <p:sp>
        <p:nvSpPr>
          <p:cNvPr id="257" name="TextBox 54"/>
          <p:cNvSpPr txBox="1"/>
          <p:nvPr/>
        </p:nvSpPr>
        <p:spPr>
          <a:xfrm>
            <a:off x="5663811" y="1949760"/>
            <a:ext cx="2645184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100">
                <a:solidFill>
                  <a:srgbClr val="808080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 err="1"/>
              <a:t>Division</a:t>
            </a:r>
            <a:r>
              <a:rPr lang="nl-BE" sz="1600" dirty="0"/>
              <a:t> of </a:t>
            </a:r>
            <a:r>
              <a:rPr lang="nl-BE" sz="1600" dirty="0" err="1"/>
              <a:t>work</a:t>
            </a:r>
            <a:r>
              <a:rPr lang="nl-BE" sz="1600" dirty="0"/>
              <a:t> </a:t>
            </a:r>
            <a:r>
              <a:rPr lang="nl-BE" sz="1600" dirty="0" err="1"/>
              <a:t>between</a:t>
            </a:r>
            <a:r>
              <a:rPr lang="nl-BE" sz="1600" dirty="0"/>
              <a:t> public </a:t>
            </a:r>
            <a:r>
              <a:rPr lang="nl-BE" sz="1600" dirty="0" err="1"/>
              <a:t>administrations</a:t>
            </a:r>
            <a:r>
              <a:rPr lang="nl-BE" sz="1600" dirty="0"/>
              <a:t> </a:t>
            </a:r>
            <a:r>
              <a:rPr lang="nl-BE" sz="1600" dirty="0" err="1"/>
              <a:t>and</a:t>
            </a:r>
            <a:r>
              <a:rPr lang="nl-BE" sz="1600" dirty="0"/>
              <a:t> </a:t>
            </a:r>
            <a:r>
              <a:rPr lang="nl-BE" sz="1600" dirty="0" err="1"/>
              <a:t>departments</a:t>
            </a:r>
            <a:endParaRPr lang="nl-BE" sz="1600" dirty="0"/>
          </a:p>
          <a:p>
            <a:pPr algn="ctr">
              <a:defRPr sz="1100">
                <a:solidFill>
                  <a:srgbClr val="808080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/>
              <a:t>Multilevel </a:t>
            </a:r>
            <a:r>
              <a:rPr lang="nl-BE" sz="1600" dirty="0" err="1"/>
              <a:t>institutions</a:t>
            </a:r>
            <a:r>
              <a:rPr lang="nl-BE" sz="1600" dirty="0"/>
              <a:t> (BE, ES)</a:t>
            </a:r>
            <a:endParaRPr sz="1600" dirty="0">
              <a:solidFill>
                <a:srgbClr val="FFFFFF"/>
              </a:solidFill>
            </a:endParaRPr>
          </a:p>
        </p:txBody>
      </p:sp>
      <p:sp>
        <p:nvSpPr>
          <p:cNvPr id="258" name="TextBox 54"/>
          <p:cNvSpPr txBox="1"/>
          <p:nvPr/>
        </p:nvSpPr>
        <p:spPr>
          <a:xfrm>
            <a:off x="8146524" y="4232953"/>
            <a:ext cx="2293122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dirty="0"/>
              <a:t>- </a:t>
            </a:r>
            <a:r>
              <a:rPr lang="nl-BE" sz="1600" dirty="0" err="1"/>
              <a:t>Capacity</a:t>
            </a:r>
            <a:r>
              <a:rPr lang="nl-BE" sz="1600" dirty="0"/>
              <a:t>-building</a:t>
            </a:r>
          </a:p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/>
              <a:t>- Expertise</a:t>
            </a:r>
          </a:p>
          <a:p>
            <a:pPr algn="ctr">
              <a:defRPr sz="1100">
                <a:solidFill>
                  <a:srgbClr val="67797B"/>
                </a:solidFill>
                <a:latin typeface="Metropolis"/>
                <a:ea typeface="Metropolis"/>
                <a:cs typeface="Metropolis"/>
                <a:sym typeface="Metropolis"/>
              </a:defRPr>
            </a:pPr>
            <a:r>
              <a:rPr lang="nl-BE" sz="1600" dirty="0"/>
              <a:t>- </a:t>
            </a:r>
            <a:r>
              <a:rPr lang="nl-BE" sz="1600" dirty="0" err="1"/>
              <a:t>Internal</a:t>
            </a:r>
            <a:r>
              <a:rPr lang="nl-BE" sz="1600" dirty="0"/>
              <a:t> </a:t>
            </a:r>
            <a:r>
              <a:rPr lang="nl-BE" sz="1600" dirty="0" err="1"/>
              <a:t>democracy</a:t>
            </a:r>
            <a:endParaRPr sz="1600" dirty="0"/>
          </a:p>
        </p:txBody>
      </p:sp>
      <p:pic>
        <p:nvPicPr>
          <p:cNvPr id="259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13" y="5977182"/>
            <a:ext cx="2253435" cy="771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820" y="6050746"/>
            <a:ext cx="2977180" cy="624841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Rectangle 20"/>
          <p:cNvSpPr txBox="1"/>
          <p:nvPr/>
        </p:nvSpPr>
        <p:spPr>
          <a:xfrm>
            <a:off x="360481" y="332322"/>
            <a:ext cx="10973827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2600" b="1">
                <a:solidFill>
                  <a:srgbClr val="CB2F2C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en-US" sz="3200" b="0" dirty="0" err="1">
                <a:latin typeface="Segoe UI" panose="020B0502040204020203" pitchFamily="34" charset="0"/>
                <a:cs typeface="Segoe UI" panose="020B0502040204020203" pitchFamily="34" charset="0"/>
              </a:rPr>
              <a:t>Organising</a:t>
            </a:r>
            <a:r>
              <a:rPr lang="en-US" sz="3200" b="0" dirty="0">
                <a:latin typeface="Segoe UI" panose="020B0502040204020203" pitchFamily="34" charset="0"/>
                <a:cs typeface="Segoe UI" panose="020B0502040204020203" pitchFamily="34" charset="0"/>
              </a:rPr>
              <a:t> social economy entities into social economy representative organisations</a:t>
            </a:r>
            <a:endParaRPr sz="32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43">
            <a:extLst>
              <a:ext uri="{FF2B5EF4-FFF2-40B4-BE49-F238E27FC236}">
                <a16:creationId xmlns:a16="http://schemas.microsoft.com/office/drawing/2014/main" id="{88797DDE-CF5B-D888-3EAD-A2664291462D}"/>
              </a:ext>
            </a:extLst>
          </p:cNvPr>
          <p:cNvSpPr txBox="1"/>
          <p:nvPr/>
        </p:nvSpPr>
        <p:spPr>
          <a:xfrm>
            <a:off x="8076016" y="3832843"/>
            <a:ext cx="292323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="1">
                <a:solidFill>
                  <a:srgbClr val="535353"/>
                </a:solidFill>
                <a:latin typeface="Metropolis"/>
                <a:ea typeface="Metropolis"/>
                <a:cs typeface="Metropolis"/>
                <a:sym typeface="Metropolis"/>
              </a:defRPr>
            </a:lvl1pPr>
          </a:lstStyle>
          <a:p>
            <a:r>
              <a:rPr lang="nl-BE" sz="2000" dirty="0" err="1"/>
              <a:t>Lack</a:t>
            </a:r>
            <a:r>
              <a:rPr lang="nl-BE" sz="2000" dirty="0"/>
              <a:t> of </a:t>
            </a:r>
            <a:r>
              <a:rPr lang="nl-BE" sz="2000" dirty="0" err="1"/>
              <a:t>professionalisation</a:t>
            </a:r>
            <a:endParaRPr sz="20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13" y="5977182"/>
            <a:ext cx="2253435" cy="77197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820" y="6050746"/>
            <a:ext cx="2977180" cy="62484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5EED4DE-7087-1FF4-B284-510585300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61876"/>
          </a:xfrm>
        </p:spPr>
        <p:txBody>
          <a:bodyPr>
            <a:normAutofit/>
          </a:bodyPr>
          <a:lstStyle/>
          <a:p>
            <a:r>
              <a:rPr lang="nl-BE" dirty="0" err="1">
                <a:solidFill>
                  <a:srgbClr val="C00000"/>
                </a:solidFill>
              </a:rPr>
              <a:t>Social</a:t>
            </a:r>
            <a:r>
              <a:rPr lang="nl-BE" dirty="0">
                <a:solidFill>
                  <a:srgbClr val="C00000"/>
                </a:solidFill>
              </a:rPr>
              <a:t> </a:t>
            </a:r>
            <a:r>
              <a:rPr lang="nl-BE" dirty="0" err="1">
                <a:solidFill>
                  <a:srgbClr val="C00000"/>
                </a:solidFill>
              </a:rPr>
              <a:t>economy</a:t>
            </a:r>
            <a:r>
              <a:rPr lang="nl-BE" dirty="0">
                <a:solidFill>
                  <a:srgbClr val="C00000"/>
                </a:solidFill>
              </a:rPr>
              <a:t> </a:t>
            </a:r>
            <a:r>
              <a:rPr lang="nl-BE" dirty="0" err="1">
                <a:solidFill>
                  <a:srgbClr val="C00000"/>
                </a:solidFill>
              </a:rPr>
              <a:t>and</a:t>
            </a:r>
            <a:r>
              <a:rPr lang="nl-BE" dirty="0">
                <a:solidFill>
                  <a:srgbClr val="C00000"/>
                </a:solidFill>
              </a:rPr>
              <a:t> the </a:t>
            </a:r>
            <a:r>
              <a:rPr lang="nl-BE" dirty="0" err="1">
                <a:solidFill>
                  <a:srgbClr val="C00000"/>
                </a:solidFill>
              </a:rPr>
              <a:t>employer</a:t>
            </a:r>
            <a:r>
              <a:rPr lang="nl-BE" dirty="0">
                <a:solidFill>
                  <a:srgbClr val="C00000"/>
                </a:solidFill>
              </a:rPr>
              <a:t> </a:t>
            </a:r>
            <a:r>
              <a:rPr lang="nl-BE" dirty="0" err="1">
                <a:solidFill>
                  <a:srgbClr val="C00000"/>
                </a:solidFill>
              </a:rPr>
              <a:t>role</a:t>
            </a:r>
            <a:endParaRPr lang="nl-BE" dirty="0">
              <a:solidFill>
                <a:srgbClr val="C0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51EDED-0D07-09BF-7346-592FDBC49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30157"/>
            <a:ext cx="10515600" cy="4920590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Challenges in Embracing Employer Role:</a:t>
            </a:r>
          </a:p>
          <a:p>
            <a:pPr lvl="1"/>
            <a:r>
              <a:rPr lang="en-US" sz="2000" dirty="0"/>
              <a:t>Absence of representation of social economy employers' organisations in social dialogue</a:t>
            </a:r>
          </a:p>
          <a:p>
            <a:pPr lvl="1"/>
            <a:r>
              <a:rPr lang="en-US" sz="2000" dirty="0"/>
              <a:t>Struggles in reconciling social values with managerial responsibilities</a:t>
            </a:r>
          </a:p>
          <a:p>
            <a:pPr lvl="1"/>
            <a:r>
              <a:rPr lang="en-US" sz="2000" dirty="0"/>
              <a:t>Addressing conflicts like wage disputes and volunteer compensation</a:t>
            </a:r>
          </a:p>
          <a:p>
            <a:r>
              <a:rPr lang="en-US" sz="2000" b="1" dirty="0"/>
              <a:t>Complications in Taking up Employer Role:</a:t>
            </a:r>
          </a:p>
          <a:p>
            <a:pPr lvl="1"/>
            <a:r>
              <a:rPr lang="en-US" sz="2000" dirty="0"/>
              <a:t>Risk of being overlooked and neglected in consultation processes</a:t>
            </a:r>
          </a:p>
          <a:p>
            <a:pPr lvl="1"/>
            <a:r>
              <a:rPr lang="en-US" sz="2000" dirty="0"/>
              <a:t>Exclusion from legislative consultations leading to oversight in laws</a:t>
            </a:r>
          </a:p>
          <a:p>
            <a:r>
              <a:rPr lang="en-US" sz="2000" b="1" dirty="0"/>
              <a:t>Recommendations:</a:t>
            </a:r>
          </a:p>
          <a:p>
            <a:pPr lvl="1"/>
            <a:r>
              <a:rPr lang="en-US" sz="2000" dirty="0"/>
              <a:t>Structured and empowered social economy employers’ organizations facilitate fluid dialogue with unions</a:t>
            </a:r>
          </a:p>
          <a:p>
            <a:pPr lvl="1"/>
            <a:r>
              <a:rPr lang="en-US" sz="2000" dirty="0"/>
              <a:t>Enhancing the role of social economy employers as democratic employers is recommended</a:t>
            </a:r>
          </a:p>
          <a:p>
            <a:pPr lvl="1"/>
            <a:r>
              <a:rPr lang="en-US" sz="2000" dirty="0"/>
              <a:t>Diversified representation enriches discourse within social dialogue system</a:t>
            </a:r>
            <a:endParaRPr lang="nl-BE" sz="2000" dirty="0"/>
          </a:p>
          <a:p>
            <a:endParaRPr lang="nl-B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Rectangle 1"/>
          <p:cNvSpPr/>
          <p:nvPr/>
        </p:nvSpPr>
        <p:spPr>
          <a:xfrm>
            <a:off x="0" y="3023739"/>
            <a:ext cx="12192000" cy="1640713"/>
          </a:xfrm>
          <a:prstGeom prst="rect">
            <a:avLst/>
          </a:prstGeom>
          <a:solidFill>
            <a:srgbClr val="B2B2B2">
              <a:alpha val="9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3" name="TextBox 54"/>
          <p:cNvSpPr txBox="1"/>
          <p:nvPr/>
        </p:nvSpPr>
        <p:spPr>
          <a:xfrm>
            <a:off x="2913040" y="3466060"/>
            <a:ext cx="6365922" cy="67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4400" b="1">
                <a:solidFill>
                  <a:srgbClr val="FFFFFF"/>
                </a:solidFill>
                <a:latin typeface="Myriad Roman"/>
                <a:ea typeface="Myriad Roman"/>
                <a:cs typeface="Myriad Roman"/>
                <a:sym typeface="Myriad Roman"/>
              </a:defRPr>
            </a:lvl1pPr>
          </a:lstStyle>
          <a:p>
            <a:r>
              <a:t>Thank you!</a:t>
            </a:r>
          </a:p>
        </p:txBody>
      </p:sp>
      <p:sp>
        <p:nvSpPr>
          <p:cNvPr id="274" name="Rectangle 8"/>
          <p:cNvSpPr txBox="1"/>
          <p:nvPr/>
        </p:nvSpPr>
        <p:spPr>
          <a:xfrm>
            <a:off x="2960113" y="6293133"/>
            <a:ext cx="6495194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000">
                <a:solidFill>
                  <a:srgbClr val="808080"/>
                </a:solidFill>
              </a:defRPr>
            </a:lvl1pPr>
          </a:lstStyle>
          <a:p>
            <a:r>
              <a:t>“The content of this document represents the views of the author only and is his/her sole responsibility. The European Commission does not accept any responsibility for use that may be made of the information it contains.”</a:t>
            </a:r>
          </a:p>
        </p:txBody>
      </p:sp>
      <p:pic>
        <p:nvPicPr>
          <p:cNvPr id="27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778" y="302298"/>
            <a:ext cx="7506444" cy="257151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9343" y="5021420"/>
            <a:ext cx="4358482" cy="91474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53642a0-be26-4de6-9760-0b542971b68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4DF15A099B2B4DAEC355A42FC40F8E" ma:contentTypeVersion="17" ma:contentTypeDescription="Create a new document." ma:contentTypeScope="" ma:versionID="0e6e17b5d5143abbd0f8f055539082e7">
  <xsd:schema xmlns:xsd="http://www.w3.org/2001/XMLSchema" xmlns:xs="http://www.w3.org/2001/XMLSchema" xmlns:p="http://schemas.microsoft.com/office/2006/metadata/properties" xmlns:ns3="a53642a0-be26-4de6-9760-0b542971b682" xmlns:ns4="2330d1ab-cf90-45d8-b02c-9d0d0a0b99b3" targetNamespace="http://schemas.microsoft.com/office/2006/metadata/properties" ma:root="true" ma:fieldsID="34973572f343baac7ed2de13491f4f78" ns3:_="" ns4:_="">
    <xsd:import namespace="a53642a0-be26-4de6-9760-0b542971b682"/>
    <xsd:import namespace="2330d1ab-cf90-45d8-b02c-9d0d0a0b99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3642a0-be26-4de6-9760-0b542971b6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0d1ab-cf90-45d8-b02c-9d0d0a0b99b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18E00A-A41B-477D-922A-624E90C7E3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35890E-122D-4F7A-AF88-50748002C4EE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330d1ab-cf90-45d8-b02c-9d0d0a0b99b3"/>
    <ds:schemaRef ds:uri="a53642a0-be26-4de6-9760-0b542971b682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72F26EF-1D1B-4473-9BFF-1D591AB84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3642a0-be26-4de6-9760-0b542971b682"/>
    <ds:schemaRef ds:uri="2330d1ab-cf90-45d8-b02c-9d0d0a0b99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Widescreen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Metropolis</vt:lpstr>
      <vt:lpstr>Myriad Roman</vt:lpstr>
      <vt:lpstr>Segoe UI</vt:lpstr>
      <vt:lpstr>Office Theme</vt:lpstr>
      <vt:lpstr>PowerPoint Presentation</vt:lpstr>
      <vt:lpstr>Social Economy and Social Dialogue in 9 Countries</vt:lpstr>
      <vt:lpstr>PowerPoint Presentation</vt:lpstr>
      <vt:lpstr>Misalignments </vt:lpstr>
      <vt:lpstr>PowerPoint Presentation</vt:lpstr>
      <vt:lpstr>Social economy and the employer role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Anne Guisset</cp:lastModifiedBy>
  <cp:revision>2</cp:revision>
  <dcterms:modified xsi:type="dcterms:W3CDTF">2024-02-28T07:46:48Z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0x010100AC4DF15A099B2B4DAEC355A42FC40F8E</vt:lpwstr>
  </property>
</Properties>
</file>