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4"/>
  </p:notesMasterIdLst>
  <p:sldIdLst>
    <p:sldId id="256" r:id="rId5"/>
    <p:sldId id="257" r:id="rId6"/>
    <p:sldId id="274" r:id="rId7"/>
    <p:sldId id="272" r:id="rId8"/>
    <p:sldId id="275" r:id="rId9"/>
    <p:sldId id="277" r:id="rId10"/>
    <p:sldId id="276" r:id="rId11"/>
    <p:sldId id="273" r:id="rId12"/>
    <p:sldId id="266" r:id="rId13"/>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8FB"/>
          </a:solidFill>
        </a:fill>
      </a:tcStyle>
    </a:wholeTbl>
    <a:band2H>
      <a:tcTxStyle/>
      <a:tcStyle>
        <a:tcBdr/>
        <a:fill>
          <a:solidFill>
            <a:srgbClr val="E8EDF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BDE"/>
          </a:solidFill>
        </a:fill>
      </a:tcStyle>
    </a:wholeTbl>
    <a:band2H>
      <a:tcTxStyle/>
      <a:tcStyle>
        <a:tcBdr/>
        <a:fill>
          <a:solidFill>
            <a:srgbClr val="EBEE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FFCD"/>
          </a:solidFill>
        </a:fill>
      </a:tcStyle>
    </a:wholeTbl>
    <a:band2H>
      <a:tcTxStyle/>
      <a:tcStyle>
        <a:tcBdr/>
        <a:fill>
          <a:solidFill>
            <a:srgbClr val="FCFF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4660"/>
  </p:normalViewPr>
  <p:slideViewPr>
    <p:cSldViewPr snapToGrid="0">
      <p:cViewPr varScale="1">
        <p:scale>
          <a:sx n="53" d="100"/>
          <a:sy n="53" d="100"/>
        </p:scale>
        <p:origin x="11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25T14:05:24.530"/>
    </inkml:context>
    <inkml:brush xml:id="br0">
      <inkml:brushProperty name="width" value="0.1" units="cm"/>
      <inkml:brushProperty name="height" value="0.1" units="cm"/>
      <inkml:brushProperty name="color" value="#003E6C"/>
    </inkml:brush>
  </inkml:definitions>
  <inkml:trace contextRef="#ctx0" brushRef="#br0">1 0 3953,'0'0'392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25T14:05:24.530"/>
    </inkml:context>
    <inkml:brush xml:id="br0">
      <inkml:brushProperty name="width" value="0.1" units="cm"/>
      <inkml:brushProperty name="height" value="0.1" units="cm"/>
      <inkml:brushProperty name="color" value="#003E6C"/>
    </inkml:brush>
  </inkml:definitions>
  <inkml:trace contextRef="#ctx0" brushRef="#br0">1 0 3953,'0'0'392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25T14:05:24.530"/>
    </inkml:context>
    <inkml:brush xml:id="br0">
      <inkml:brushProperty name="width" value="0.1" units="cm"/>
      <inkml:brushProperty name="height" value="0.1" units="cm"/>
      <inkml:brushProperty name="color" value="#003E6C"/>
    </inkml:brush>
  </inkml:definitions>
  <inkml:trace contextRef="#ctx0" brushRef="#br0">1 0 3953,'0'0'392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25T14:05:24.530"/>
    </inkml:context>
    <inkml:brush xml:id="br0">
      <inkml:brushProperty name="width" value="0.1" units="cm"/>
      <inkml:brushProperty name="height" value="0.1" units="cm"/>
      <inkml:brushProperty name="color" value="#003E6C"/>
    </inkml:brush>
  </inkml:definitions>
  <inkml:trace contextRef="#ctx0" brushRef="#br0">1 0 3953,'0'0'392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25T14:05:24.530"/>
    </inkml:context>
    <inkml:brush xml:id="br0">
      <inkml:brushProperty name="width" value="0.1" units="cm"/>
      <inkml:brushProperty name="height" value="0.1" units="cm"/>
      <inkml:brushProperty name="color" value="#003E6C"/>
    </inkml:brush>
  </inkml:definitions>
  <inkml:trace contextRef="#ctx0" brushRef="#br0">1 0 3953,'0'0'392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Texto del título"/>
          <p:cNvSpPr txBox="1">
            <a:spLocks noGrp="1"/>
          </p:cNvSpPr>
          <p:nvPr>
            <p:ph type="title"/>
          </p:nvPr>
        </p:nvSpPr>
        <p:spPr>
          <a:xfrm>
            <a:off x="311708" y="744574"/>
            <a:ext cx="8520601" cy="2052601"/>
          </a:xfrm>
          <a:prstGeom prst="rect">
            <a:avLst/>
          </a:prstGeom>
        </p:spPr>
        <p:txBody>
          <a:bodyPr anchor="b"/>
          <a:lstStyle>
            <a:lvl1pPr algn="ctr">
              <a:defRPr sz="5400"/>
            </a:lvl1pPr>
          </a:lstStyle>
          <a:p>
            <a:r>
              <a:t>Texto del título</a:t>
            </a:r>
          </a:p>
        </p:txBody>
      </p:sp>
      <p:sp>
        <p:nvSpPr>
          <p:cNvPr id="12" name="Nivel de texto 1…"/>
          <p:cNvSpPr txBox="1">
            <a:spLocks noGrp="1"/>
          </p:cNvSpPr>
          <p:nvPr>
            <p:ph type="body" sz="quarter" idx="1"/>
          </p:nvPr>
        </p:nvSpPr>
        <p:spPr>
          <a:xfrm>
            <a:off x="311699" y="2834125"/>
            <a:ext cx="8520602" cy="792601"/>
          </a:xfrm>
          <a:prstGeom prst="rect">
            <a:avLst/>
          </a:prstGeom>
        </p:spPr>
        <p:txBody>
          <a:bodyPr/>
          <a:lstStyle>
            <a:lvl1pPr marL="342900" indent="-228600" algn="ctr">
              <a:lnSpc>
                <a:spcPct val="100000"/>
              </a:lnSpc>
              <a:buClrTx/>
              <a:buSzTx/>
              <a:buFontTx/>
              <a:buNone/>
              <a:defRPr sz="2900"/>
            </a:lvl1pPr>
            <a:lvl2pPr marL="342900" indent="254000" algn="ctr">
              <a:lnSpc>
                <a:spcPct val="100000"/>
              </a:lnSpc>
              <a:buClrTx/>
              <a:buSzTx/>
              <a:buFontTx/>
              <a:buNone/>
              <a:defRPr sz="2900"/>
            </a:lvl2pPr>
            <a:lvl3pPr marL="342900" indent="711200" algn="ctr">
              <a:lnSpc>
                <a:spcPct val="100000"/>
              </a:lnSpc>
              <a:buClrTx/>
              <a:buSzTx/>
              <a:buFontTx/>
              <a:buNone/>
              <a:defRPr sz="2900"/>
            </a:lvl3pPr>
            <a:lvl4pPr marL="342900" indent="1168400" algn="ctr">
              <a:lnSpc>
                <a:spcPct val="100000"/>
              </a:lnSpc>
              <a:buClrTx/>
              <a:buSzTx/>
              <a:buFontTx/>
              <a:buNone/>
              <a:defRPr sz="2900"/>
            </a:lvl4pPr>
            <a:lvl5pPr marL="342900" indent="1625600" algn="ctr">
              <a:lnSpc>
                <a:spcPct val="100000"/>
              </a:lnSpc>
              <a:buClrTx/>
              <a:buSzTx/>
              <a:buFontTx/>
              <a:buNone/>
              <a:defRPr sz="2900"/>
            </a:lvl5pPr>
          </a:lstStyle>
          <a:p>
            <a:r>
              <a:t>Nivel de texto 1</a:t>
            </a:r>
          </a:p>
          <a:p>
            <a:pPr lvl="1"/>
            <a:r>
              <a:t>Nivel de texto 2</a:t>
            </a:r>
          </a:p>
          <a:p>
            <a:pPr lvl="2"/>
            <a:r>
              <a:t>Nivel de texto 3</a:t>
            </a:r>
          </a:p>
          <a:p>
            <a:pPr lvl="3"/>
            <a:r>
              <a:t>Nivel de texto 4</a:t>
            </a:r>
          </a:p>
          <a:p>
            <a:pPr lvl="4"/>
            <a:r>
              <a:t>Nivel de texto 5</a:t>
            </a:r>
          </a:p>
        </p:txBody>
      </p:sp>
      <p:sp>
        <p:nvSpPr>
          <p:cNvPr id="13"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00"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07" name="Texto del título"/>
          <p:cNvSpPr txBox="1">
            <a:spLocks noGrp="1"/>
          </p:cNvSpPr>
          <p:nvPr>
            <p:ph type="title"/>
          </p:nvPr>
        </p:nvSpPr>
        <p:spPr>
          <a:xfrm>
            <a:off x="311708" y="744573"/>
            <a:ext cx="8520601" cy="2052603"/>
          </a:xfrm>
          <a:prstGeom prst="rect">
            <a:avLst/>
          </a:prstGeom>
        </p:spPr>
        <p:txBody>
          <a:bodyPr lIns="94573" tIns="94573" rIns="94573" bIns="94573" anchor="b"/>
          <a:lstStyle>
            <a:lvl1pPr algn="ctr">
              <a:defRPr sz="5400"/>
            </a:lvl1pPr>
          </a:lstStyle>
          <a:p>
            <a:r>
              <a:t>Texto del título</a:t>
            </a:r>
          </a:p>
        </p:txBody>
      </p:sp>
      <p:sp>
        <p:nvSpPr>
          <p:cNvPr id="108" name="Nivel de texto 1…"/>
          <p:cNvSpPr txBox="1">
            <a:spLocks noGrp="1"/>
          </p:cNvSpPr>
          <p:nvPr>
            <p:ph type="body" sz="quarter" idx="1"/>
          </p:nvPr>
        </p:nvSpPr>
        <p:spPr>
          <a:xfrm>
            <a:off x="311698" y="2834125"/>
            <a:ext cx="8520603" cy="792602"/>
          </a:xfrm>
          <a:prstGeom prst="rect">
            <a:avLst/>
          </a:prstGeom>
        </p:spPr>
        <p:txBody>
          <a:bodyPr lIns="94573" tIns="94573" rIns="94573" bIns="94573"/>
          <a:lstStyle>
            <a:lvl1pPr marL="228600" indent="-114300" algn="ctr">
              <a:lnSpc>
                <a:spcPct val="100000"/>
              </a:lnSpc>
              <a:buClrTx/>
              <a:buSzTx/>
              <a:buFontTx/>
              <a:buNone/>
              <a:defRPr sz="2900">
                <a:solidFill>
                  <a:srgbClr val="585858"/>
                </a:solidFill>
              </a:defRPr>
            </a:lvl1pPr>
            <a:lvl2pPr marL="228600" indent="114300" algn="ctr">
              <a:lnSpc>
                <a:spcPct val="100000"/>
              </a:lnSpc>
              <a:buClrTx/>
              <a:buSzTx/>
              <a:buFontTx/>
              <a:buNone/>
              <a:defRPr sz="2900">
                <a:solidFill>
                  <a:srgbClr val="585858"/>
                </a:solidFill>
              </a:defRPr>
            </a:lvl2pPr>
            <a:lvl3pPr marL="228600" indent="114300" algn="ctr">
              <a:lnSpc>
                <a:spcPct val="100000"/>
              </a:lnSpc>
              <a:buClrTx/>
              <a:buSzTx/>
              <a:buFontTx/>
              <a:buNone/>
              <a:defRPr sz="2900">
                <a:solidFill>
                  <a:srgbClr val="585858"/>
                </a:solidFill>
              </a:defRPr>
            </a:lvl3pPr>
            <a:lvl4pPr marL="228600" indent="114300" algn="ctr">
              <a:lnSpc>
                <a:spcPct val="100000"/>
              </a:lnSpc>
              <a:buClrTx/>
              <a:buSzTx/>
              <a:buFontTx/>
              <a:buNone/>
              <a:defRPr sz="2900">
                <a:solidFill>
                  <a:srgbClr val="585858"/>
                </a:solidFill>
              </a:defRPr>
            </a:lvl4pPr>
            <a:lvl5pPr marL="228600" indent="114300" algn="ctr">
              <a:lnSpc>
                <a:spcPct val="100000"/>
              </a:lnSpc>
              <a:buClrTx/>
              <a:buSzTx/>
              <a:buFontTx/>
              <a:buNone/>
              <a:defRPr sz="2900">
                <a:solidFill>
                  <a:srgbClr val="585858"/>
                </a:solidFill>
              </a:defRPr>
            </a:lvl5pPr>
          </a:lstStyle>
          <a:p>
            <a:r>
              <a:t>Nivel de texto 1</a:t>
            </a:r>
          </a:p>
          <a:p>
            <a:pPr lvl="1"/>
            <a:r>
              <a:t>Nivel de texto 2</a:t>
            </a:r>
          </a:p>
          <a:p>
            <a:pPr lvl="2"/>
            <a:r>
              <a:t>Nivel de texto 3</a:t>
            </a:r>
          </a:p>
          <a:p>
            <a:pPr lvl="3"/>
            <a:r>
              <a:t>Nivel de texto 4</a:t>
            </a:r>
          </a:p>
          <a:p>
            <a:pPr lvl="4"/>
            <a:r>
              <a:t>Nivel de texto 5</a:t>
            </a:r>
          </a:p>
        </p:txBody>
      </p:sp>
      <p:sp>
        <p:nvSpPr>
          <p:cNvPr id="109" name="Número de diapositiva"/>
          <p:cNvSpPr txBox="1">
            <a:spLocks noGrp="1"/>
          </p:cNvSpPr>
          <p:nvPr>
            <p:ph type="sldNum" sz="quarter" idx="2"/>
          </p:nvPr>
        </p:nvSpPr>
        <p:spPr>
          <a:xfrm>
            <a:off x="8678047" y="4697670"/>
            <a:ext cx="343112" cy="324694"/>
          </a:xfrm>
          <a:prstGeom prst="rect">
            <a:avLst/>
          </a:prstGeom>
        </p:spPr>
        <p:txBody>
          <a:bodyPr lIns="94573" tIns="94573" rIns="94573" bIns="94573"/>
          <a:lstStyle>
            <a:lvl1pPr>
              <a:defRPr>
                <a:solidFill>
                  <a:srgbClr val="585858"/>
                </a:solidFill>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_AND_BODY">
    <p:spTree>
      <p:nvGrpSpPr>
        <p:cNvPr id="1" name=""/>
        <p:cNvGrpSpPr/>
        <p:nvPr/>
      </p:nvGrpSpPr>
      <p:grpSpPr>
        <a:xfrm>
          <a:off x="0" y="0"/>
          <a:ext cx="0" cy="0"/>
          <a:chOff x="0" y="0"/>
          <a:chExt cx="0" cy="0"/>
        </a:xfrm>
      </p:grpSpPr>
      <p:sp>
        <p:nvSpPr>
          <p:cNvPr id="116" name="Texto del título"/>
          <p:cNvSpPr txBox="1">
            <a:spLocks noGrp="1"/>
          </p:cNvSpPr>
          <p:nvPr>
            <p:ph type="title"/>
          </p:nvPr>
        </p:nvSpPr>
        <p:spPr>
          <a:xfrm>
            <a:off x="311698" y="445025"/>
            <a:ext cx="8520603" cy="572702"/>
          </a:xfrm>
          <a:prstGeom prst="rect">
            <a:avLst/>
          </a:prstGeom>
        </p:spPr>
        <p:txBody>
          <a:bodyPr lIns="94573" tIns="94573" rIns="94573" bIns="94573"/>
          <a:lstStyle/>
          <a:p>
            <a:r>
              <a:t>Texto del título</a:t>
            </a:r>
          </a:p>
        </p:txBody>
      </p:sp>
      <p:sp>
        <p:nvSpPr>
          <p:cNvPr id="117" name="Nivel de texto 1…"/>
          <p:cNvSpPr txBox="1">
            <a:spLocks noGrp="1"/>
          </p:cNvSpPr>
          <p:nvPr>
            <p:ph type="body" idx="1"/>
          </p:nvPr>
        </p:nvSpPr>
        <p:spPr>
          <a:xfrm>
            <a:off x="311698" y="1152475"/>
            <a:ext cx="8520603" cy="3416400"/>
          </a:xfrm>
          <a:prstGeom prst="rect">
            <a:avLst/>
          </a:prstGeom>
        </p:spPr>
        <p:txBody>
          <a:bodyPr lIns="94573" tIns="94573" rIns="94573" bIns="94573"/>
          <a:lstStyle>
            <a:lvl1pPr>
              <a:buClr>
                <a:srgbClr val="585858"/>
              </a:buClr>
              <a:defRPr>
                <a:solidFill>
                  <a:srgbClr val="585858"/>
                </a:solidFill>
              </a:defRPr>
            </a:lvl1pPr>
            <a:lvl2pPr marL="1005114" indent="-408213">
              <a:buClr>
                <a:srgbClr val="585858"/>
              </a:buClr>
              <a:defRPr>
                <a:solidFill>
                  <a:srgbClr val="585858"/>
                </a:solidFill>
              </a:defRPr>
            </a:lvl2pPr>
            <a:lvl3pPr marL="1462314" indent="-408214">
              <a:buClr>
                <a:srgbClr val="585858"/>
              </a:buClr>
              <a:defRPr>
                <a:solidFill>
                  <a:srgbClr val="585858"/>
                </a:solidFill>
              </a:defRPr>
            </a:lvl3pPr>
            <a:lvl4pPr marL="1919514" indent="-408214">
              <a:buClr>
                <a:srgbClr val="585858"/>
              </a:buClr>
              <a:defRPr>
                <a:solidFill>
                  <a:srgbClr val="585858"/>
                </a:solidFill>
              </a:defRPr>
            </a:lvl4pPr>
            <a:lvl5pPr marL="2376714" indent="-408214">
              <a:buClr>
                <a:srgbClr val="585858"/>
              </a:buClr>
              <a:defRPr>
                <a:solidFill>
                  <a:srgbClr val="585858"/>
                </a:solidFill>
              </a:defRPr>
            </a:lvl5pPr>
          </a:lstStyle>
          <a:p>
            <a:r>
              <a:t>Nivel de texto 1</a:t>
            </a:r>
          </a:p>
          <a:p>
            <a:pPr lvl="1"/>
            <a:r>
              <a:t>Nivel de texto 2</a:t>
            </a:r>
          </a:p>
          <a:p>
            <a:pPr lvl="2"/>
            <a:r>
              <a:t>Nivel de texto 3</a:t>
            </a:r>
          </a:p>
          <a:p>
            <a:pPr lvl="3"/>
            <a:r>
              <a:t>Nivel de texto 4</a:t>
            </a:r>
          </a:p>
          <a:p>
            <a:pPr lvl="4"/>
            <a:r>
              <a:t>Nivel de texto 5</a:t>
            </a:r>
          </a:p>
        </p:txBody>
      </p:sp>
      <p:sp>
        <p:nvSpPr>
          <p:cNvPr id="118" name="Número de diapositiva"/>
          <p:cNvSpPr txBox="1">
            <a:spLocks noGrp="1"/>
          </p:cNvSpPr>
          <p:nvPr>
            <p:ph type="sldNum" sz="quarter" idx="2"/>
          </p:nvPr>
        </p:nvSpPr>
        <p:spPr>
          <a:xfrm>
            <a:off x="8678047" y="4697670"/>
            <a:ext cx="343112" cy="324694"/>
          </a:xfrm>
          <a:prstGeom prst="rect">
            <a:avLst/>
          </a:prstGeom>
        </p:spPr>
        <p:txBody>
          <a:bodyPr lIns="94573" tIns="94573" rIns="94573" bIns="94573"/>
          <a:lstStyle>
            <a:lvl1pPr>
              <a:defRPr>
                <a:solidFill>
                  <a:srgbClr val="585858"/>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_HEADER">
    <p:spTree>
      <p:nvGrpSpPr>
        <p:cNvPr id="1" name=""/>
        <p:cNvGrpSpPr/>
        <p:nvPr/>
      </p:nvGrpSpPr>
      <p:grpSpPr>
        <a:xfrm>
          <a:off x="0" y="0"/>
          <a:ext cx="0" cy="0"/>
          <a:chOff x="0" y="0"/>
          <a:chExt cx="0" cy="0"/>
        </a:xfrm>
      </p:grpSpPr>
      <p:sp>
        <p:nvSpPr>
          <p:cNvPr id="20" name="Texto del título"/>
          <p:cNvSpPr txBox="1">
            <a:spLocks noGrp="1"/>
          </p:cNvSpPr>
          <p:nvPr>
            <p:ph type="title"/>
          </p:nvPr>
        </p:nvSpPr>
        <p:spPr>
          <a:xfrm>
            <a:off x="311699" y="2150849"/>
            <a:ext cx="8520602" cy="841801"/>
          </a:xfrm>
          <a:prstGeom prst="rect">
            <a:avLst/>
          </a:prstGeom>
        </p:spPr>
        <p:txBody>
          <a:bodyPr anchor="ctr"/>
          <a:lstStyle>
            <a:lvl1pPr algn="ctr">
              <a:defRPr sz="3700"/>
            </a:lvl1pPr>
          </a:lstStyle>
          <a:p>
            <a:r>
              <a:t>Texto del título</a:t>
            </a:r>
          </a:p>
        </p:txBody>
      </p:sp>
      <p:sp>
        <p:nvSpPr>
          <p:cNvPr id="2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_AND_TWO_COLUMNS">
    <p:spTree>
      <p:nvGrpSpPr>
        <p:cNvPr id="1" name=""/>
        <p:cNvGrpSpPr/>
        <p:nvPr/>
      </p:nvGrpSpPr>
      <p:grpSpPr>
        <a:xfrm>
          <a:off x="0" y="0"/>
          <a:ext cx="0" cy="0"/>
          <a:chOff x="0" y="0"/>
          <a:chExt cx="0" cy="0"/>
        </a:xfrm>
      </p:grpSpPr>
      <p:sp>
        <p:nvSpPr>
          <p:cNvPr id="37" name="Texto del título"/>
          <p:cNvSpPr txBox="1">
            <a:spLocks noGrp="1"/>
          </p:cNvSpPr>
          <p:nvPr>
            <p:ph type="title"/>
          </p:nvPr>
        </p:nvSpPr>
        <p:spPr>
          <a:prstGeom prst="rect">
            <a:avLst/>
          </a:prstGeom>
        </p:spPr>
        <p:txBody>
          <a:bodyPr/>
          <a:lstStyle/>
          <a:p>
            <a:r>
              <a:t>Texto del título</a:t>
            </a:r>
          </a:p>
        </p:txBody>
      </p:sp>
      <p:sp>
        <p:nvSpPr>
          <p:cNvPr id="38" name="Nivel de texto 1…"/>
          <p:cNvSpPr txBox="1">
            <a:spLocks noGrp="1"/>
          </p:cNvSpPr>
          <p:nvPr>
            <p:ph type="body" sz="half" idx="1"/>
          </p:nvPr>
        </p:nvSpPr>
        <p:spPr>
          <a:xfrm>
            <a:off x="311699" y="1152475"/>
            <a:ext cx="3999902" cy="3416400"/>
          </a:xfrm>
          <a:prstGeom prst="rect">
            <a:avLst/>
          </a:prstGeom>
        </p:spPr>
        <p:txBody>
          <a:bodyPr/>
          <a:lstStyle>
            <a:lvl1pPr indent="-317500">
              <a:buSzPts val="1400"/>
              <a:defRPr sz="1400"/>
            </a:lvl1pPr>
            <a:lvl2pPr marL="965200" indent="-355600">
              <a:buSzPts val="1400"/>
              <a:defRPr sz="1400"/>
            </a:lvl2pPr>
            <a:lvl3pPr marL="1422400" indent="-355600">
              <a:buSzPts val="1400"/>
              <a:defRPr sz="1400"/>
            </a:lvl3pPr>
            <a:lvl4pPr marL="1879600" indent="-355600">
              <a:buSzPts val="1400"/>
              <a:defRPr sz="1400"/>
            </a:lvl4pPr>
            <a:lvl5pPr marL="2336800" indent="-355600">
              <a:buSzPts val="1400"/>
              <a:defRPr sz="1400"/>
            </a:lvl5pPr>
          </a:lstStyle>
          <a:p>
            <a:r>
              <a:t>Nivel de texto 1</a:t>
            </a:r>
          </a:p>
          <a:p>
            <a:pPr lvl="1"/>
            <a:r>
              <a:t>Nivel de texto 2</a:t>
            </a:r>
          </a:p>
          <a:p>
            <a:pPr lvl="2"/>
            <a:r>
              <a:t>Nivel de texto 3</a:t>
            </a:r>
          </a:p>
          <a:p>
            <a:pPr lvl="3"/>
            <a:r>
              <a:t>Nivel de texto 4</a:t>
            </a:r>
          </a:p>
          <a:p>
            <a:pPr lvl="4"/>
            <a:r>
              <a:t>Nivel de texto 5</a:t>
            </a:r>
          </a:p>
        </p:txBody>
      </p:sp>
      <p:sp>
        <p:nvSpPr>
          <p:cNvPr id="39" name="Google Shape;23;p5"/>
          <p:cNvSpPr txBox="1">
            <a:spLocks noGrp="1"/>
          </p:cNvSpPr>
          <p:nvPr>
            <p:ph type="body" sz="half" idx="13"/>
          </p:nvPr>
        </p:nvSpPr>
        <p:spPr>
          <a:xfrm>
            <a:off x="4832399" y="1152475"/>
            <a:ext cx="3999902" cy="3416400"/>
          </a:xfrm>
          <a:prstGeom prst="rect">
            <a:avLst/>
          </a:prstGeom>
        </p:spPr>
        <p:txBody>
          <a:bodyPr/>
          <a:lstStyle/>
          <a:p>
            <a:pPr indent="-317500">
              <a:buSzPts val="1400"/>
              <a:defRPr sz="1400"/>
            </a:pPr>
            <a:endParaRPr/>
          </a:p>
        </p:txBody>
      </p:sp>
      <p:sp>
        <p:nvSpPr>
          <p:cNvPr id="40"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_ONLY">
    <p:spTree>
      <p:nvGrpSpPr>
        <p:cNvPr id="1" name=""/>
        <p:cNvGrpSpPr/>
        <p:nvPr/>
      </p:nvGrpSpPr>
      <p:grpSpPr>
        <a:xfrm>
          <a:off x="0" y="0"/>
          <a:ext cx="0" cy="0"/>
          <a:chOff x="0" y="0"/>
          <a:chExt cx="0" cy="0"/>
        </a:xfrm>
      </p:grpSpPr>
      <p:sp>
        <p:nvSpPr>
          <p:cNvPr id="47" name="Texto del título"/>
          <p:cNvSpPr txBox="1">
            <a:spLocks noGrp="1"/>
          </p:cNvSpPr>
          <p:nvPr>
            <p:ph type="title"/>
          </p:nvPr>
        </p:nvSpPr>
        <p:spPr>
          <a:prstGeom prst="rect">
            <a:avLst/>
          </a:prstGeom>
        </p:spPr>
        <p:txBody>
          <a:bodyPr/>
          <a:lstStyle/>
          <a:p>
            <a:r>
              <a:t>Texto del título</a:t>
            </a:r>
          </a:p>
        </p:txBody>
      </p:sp>
      <p:sp>
        <p:nvSpPr>
          <p:cNvPr id="48"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ONE_COLUMN_TEXT">
    <p:spTree>
      <p:nvGrpSpPr>
        <p:cNvPr id="1" name=""/>
        <p:cNvGrpSpPr/>
        <p:nvPr/>
      </p:nvGrpSpPr>
      <p:grpSpPr>
        <a:xfrm>
          <a:off x="0" y="0"/>
          <a:ext cx="0" cy="0"/>
          <a:chOff x="0" y="0"/>
          <a:chExt cx="0" cy="0"/>
        </a:xfrm>
      </p:grpSpPr>
      <p:sp>
        <p:nvSpPr>
          <p:cNvPr id="55" name="Texto del título"/>
          <p:cNvSpPr txBox="1">
            <a:spLocks noGrp="1"/>
          </p:cNvSpPr>
          <p:nvPr>
            <p:ph type="title"/>
          </p:nvPr>
        </p:nvSpPr>
        <p:spPr>
          <a:xfrm>
            <a:off x="311699" y="555600"/>
            <a:ext cx="2808001" cy="755700"/>
          </a:xfrm>
          <a:prstGeom prst="rect">
            <a:avLst/>
          </a:prstGeom>
        </p:spPr>
        <p:txBody>
          <a:bodyPr anchor="b"/>
          <a:lstStyle>
            <a:lvl1pPr>
              <a:defRPr sz="2500"/>
            </a:lvl1pPr>
          </a:lstStyle>
          <a:p>
            <a:r>
              <a:t>Texto del título</a:t>
            </a:r>
          </a:p>
        </p:txBody>
      </p:sp>
      <p:sp>
        <p:nvSpPr>
          <p:cNvPr id="56" name="Nivel de texto 1…"/>
          <p:cNvSpPr txBox="1">
            <a:spLocks noGrp="1"/>
          </p:cNvSpPr>
          <p:nvPr>
            <p:ph type="body" sz="quarter" idx="1"/>
          </p:nvPr>
        </p:nvSpPr>
        <p:spPr>
          <a:xfrm>
            <a:off x="311699" y="1389599"/>
            <a:ext cx="2808001" cy="3179401"/>
          </a:xfrm>
          <a:prstGeom prst="rect">
            <a:avLst/>
          </a:prstGeom>
        </p:spPr>
        <p:txBody>
          <a:bodyPr/>
          <a:lstStyle>
            <a:lvl1pPr indent="-304800">
              <a:buSzPts val="1200"/>
              <a:defRPr sz="1200"/>
            </a:lvl1pPr>
            <a:lvl2pPr marL="914400" indent="-304800">
              <a:buSzPts val="1200"/>
              <a:defRPr sz="1200"/>
            </a:lvl2pPr>
            <a:lvl3pPr marL="1371600" indent="-304800">
              <a:buSzPts val="1200"/>
              <a:defRPr sz="1200"/>
            </a:lvl3pPr>
            <a:lvl4pPr marL="1828800" indent="-304800">
              <a:buSzPts val="1200"/>
              <a:defRPr sz="1200"/>
            </a:lvl4pPr>
            <a:lvl5pPr marL="2286000" indent="-304800">
              <a:buSzPts val="1200"/>
              <a:defRPr sz="1200"/>
            </a:lvl5pPr>
          </a:lstStyle>
          <a:p>
            <a:r>
              <a:t>Nivel de texto 1</a:t>
            </a:r>
          </a:p>
          <a:p>
            <a:pPr lvl="1"/>
            <a:r>
              <a:t>Nivel de texto 2</a:t>
            </a:r>
          </a:p>
          <a:p>
            <a:pPr lvl="2"/>
            <a:r>
              <a:t>Nivel de texto 3</a:t>
            </a:r>
          </a:p>
          <a:p>
            <a:pPr lvl="3"/>
            <a:r>
              <a:t>Nivel de texto 4</a:t>
            </a:r>
          </a:p>
          <a:p>
            <a:pPr lvl="4"/>
            <a:r>
              <a:t>Nivel de texto 5</a:t>
            </a:r>
          </a:p>
        </p:txBody>
      </p:sp>
      <p:sp>
        <p:nvSpPr>
          <p:cNvPr id="57"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MAIN_POINT">
    <p:spTree>
      <p:nvGrpSpPr>
        <p:cNvPr id="1" name=""/>
        <p:cNvGrpSpPr/>
        <p:nvPr/>
      </p:nvGrpSpPr>
      <p:grpSpPr>
        <a:xfrm>
          <a:off x="0" y="0"/>
          <a:ext cx="0" cy="0"/>
          <a:chOff x="0" y="0"/>
          <a:chExt cx="0" cy="0"/>
        </a:xfrm>
      </p:grpSpPr>
      <p:sp>
        <p:nvSpPr>
          <p:cNvPr id="64" name="Texto del título"/>
          <p:cNvSpPr txBox="1">
            <a:spLocks noGrp="1"/>
          </p:cNvSpPr>
          <p:nvPr>
            <p:ph type="title"/>
          </p:nvPr>
        </p:nvSpPr>
        <p:spPr>
          <a:xfrm>
            <a:off x="490250" y="450149"/>
            <a:ext cx="6367801" cy="4090801"/>
          </a:xfrm>
          <a:prstGeom prst="rect">
            <a:avLst/>
          </a:prstGeom>
        </p:spPr>
        <p:txBody>
          <a:bodyPr anchor="ctr"/>
          <a:lstStyle>
            <a:lvl1pPr>
              <a:defRPr sz="5000"/>
            </a:lvl1pPr>
          </a:lstStyle>
          <a:p>
            <a:r>
              <a:t>Texto del título</a:t>
            </a:r>
          </a:p>
        </p:txBody>
      </p:sp>
      <p:sp>
        <p:nvSpPr>
          <p:cNvPr id="65"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_TITLE_AND_DESCRIPTION">
    <p:spTree>
      <p:nvGrpSpPr>
        <p:cNvPr id="1" name=""/>
        <p:cNvGrpSpPr/>
        <p:nvPr/>
      </p:nvGrpSpPr>
      <p:grpSpPr>
        <a:xfrm>
          <a:off x="0" y="0"/>
          <a:ext cx="0" cy="0"/>
          <a:chOff x="0" y="0"/>
          <a:chExt cx="0" cy="0"/>
        </a:xfrm>
      </p:grpSpPr>
      <p:sp>
        <p:nvSpPr>
          <p:cNvPr id="72" name="Google Shape;36;p9"/>
          <p:cNvSpPr/>
          <p:nvPr/>
        </p:nvSpPr>
        <p:spPr>
          <a:xfrm>
            <a:off x="4572000" y="-125"/>
            <a:ext cx="4572000" cy="5143501"/>
          </a:xfrm>
          <a:prstGeom prst="rect">
            <a:avLst/>
          </a:prstGeom>
          <a:solidFill>
            <a:srgbClr val="EEEEEE"/>
          </a:solidFill>
          <a:ln w="12700">
            <a:miter lim="400000"/>
          </a:ln>
        </p:spPr>
        <p:txBody>
          <a:bodyPr lIns="45719" rIns="45719" anchor="ctr"/>
          <a:lstStyle/>
          <a:p>
            <a:endParaRPr/>
          </a:p>
        </p:txBody>
      </p:sp>
      <p:sp>
        <p:nvSpPr>
          <p:cNvPr id="73" name="Texto del título"/>
          <p:cNvSpPr txBox="1">
            <a:spLocks noGrp="1"/>
          </p:cNvSpPr>
          <p:nvPr>
            <p:ph type="title"/>
          </p:nvPr>
        </p:nvSpPr>
        <p:spPr>
          <a:xfrm>
            <a:off x="265500" y="1233175"/>
            <a:ext cx="4045200" cy="1482301"/>
          </a:xfrm>
          <a:prstGeom prst="rect">
            <a:avLst/>
          </a:prstGeom>
        </p:spPr>
        <p:txBody>
          <a:bodyPr anchor="b"/>
          <a:lstStyle>
            <a:lvl1pPr algn="ctr">
              <a:defRPr sz="4300"/>
            </a:lvl1pPr>
          </a:lstStyle>
          <a:p>
            <a:r>
              <a:t>Texto del título</a:t>
            </a:r>
          </a:p>
        </p:txBody>
      </p:sp>
      <p:sp>
        <p:nvSpPr>
          <p:cNvPr id="74" name="Nivel de texto 1…"/>
          <p:cNvSpPr txBox="1">
            <a:spLocks noGrp="1"/>
          </p:cNvSpPr>
          <p:nvPr>
            <p:ph type="body" sz="quarter" idx="1"/>
          </p:nvPr>
        </p:nvSpPr>
        <p:spPr>
          <a:xfrm>
            <a:off x="265500" y="2803075"/>
            <a:ext cx="4045200" cy="1235101"/>
          </a:xfrm>
          <a:prstGeom prst="rect">
            <a:avLst/>
          </a:prstGeom>
        </p:spPr>
        <p:txBody>
          <a:bodyPr/>
          <a:lstStyle>
            <a:lvl1pPr marL="342900" indent="-228600" algn="ctr">
              <a:lnSpc>
                <a:spcPct val="100000"/>
              </a:lnSpc>
              <a:buClrTx/>
              <a:buSzTx/>
              <a:buFontTx/>
              <a:buNone/>
              <a:defRPr sz="2200"/>
            </a:lvl1pPr>
            <a:lvl2pPr marL="342900" indent="254000" algn="ctr">
              <a:lnSpc>
                <a:spcPct val="100000"/>
              </a:lnSpc>
              <a:buClrTx/>
              <a:buSzTx/>
              <a:buFontTx/>
              <a:buNone/>
              <a:defRPr sz="2200"/>
            </a:lvl2pPr>
            <a:lvl3pPr marL="342900" indent="711200" algn="ctr">
              <a:lnSpc>
                <a:spcPct val="100000"/>
              </a:lnSpc>
              <a:buClrTx/>
              <a:buSzTx/>
              <a:buFontTx/>
              <a:buNone/>
              <a:defRPr sz="2200"/>
            </a:lvl3pPr>
            <a:lvl4pPr marL="342900" indent="1168400" algn="ctr">
              <a:lnSpc>
                <a:spcPct val="100000"/>
              </a:lnSpc>
              <a:buClrTx/>
              <a:buSzTx/>
              <a:buFontTx/>
              <a:buNone/>
              <a:defRPr sz="2200"/>
            </a:lvl4pPr>
            <a:lvl5pPr marL="342900" indent="1625600" algn="ctr">
              <a:lnSpc>
                <a:spcPct val="100000"/>
              </a:lnSpc>
              <a:buClrTx/>
              <a:buSzTx/>
              <a:buFontTx/>
              <a:buNone/>
              <a:defRPr sz="2200"/>
            </a:lvl5pPr>
          </a:lstStyle>
          <a:p>
            <a:r>
              <a:t>Nivel de texto 1</a:t>
            </a:r>
          </a:p>
          <a:p>
            <a:pPr lvl="1"/>
            <a:r>
              <a:t>Nivel de texto 2</a:t>
            </a:r>
          </a:p>
          <a:p>
            <a:pPr lvl="2"/>
            <a:r>
              <a:t>Nivel de texto 3</a:t>
            </a:r>
          </a:p>
          <a:p>
            <a:pPr lvl="3"/>
            <a:r>
              <a:t>Nivel de texto 4</a:t>
            </a:r>
          </a:p>
          <a:p>
            <a:pPr lvl="4"/>
            <a:r>
              <a:t>Nivel de texto 5</a:t>
            </a:r>
          </a:p>
        </p:txBody>
      </p:sp>
      <p:sp>
        <p:nvSpPr>
          <p:cNvPr id="75" name="Google Shape;39;p9"/>
          <p:cNvSpPr txBox="1">
            <a:spLocks noGrp="1"/>
          </p:cNvSpPr>
          <p:nvPr>
            <p:ph type="body" sz="half" idx="13"/>
          </p:nvPr>
        </p:nvSpPr>
        <p:spPr>
          <a:xfrm>
            <a:off x="4939500" y="724074"/>
            <a:ext cx="3837000" cy="3695102"/>
          </a:xfrm>
          <a:prstGeom prst="rect">
            <a:avLst/>
          </a:prstGeom>
        </p:spPr>
        <p:txBody>
          <a:bodyPr anchor="ctr"/>
          <a:lstStyle/>
          <a:p>
            <a:endParaRPr/>
          </a:p>
        </p:txBody>
      </p:sp>
      <p:sp>
        <p:nvSpPr>
          <p:cNvPr id="76"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APTION_ONLY">
    <p:spTree>
      <p:nvGrpSpPr>
        <p:cNvPr id="1" name=""/>
        <p:cNvGrpSpPr/>
        <p:nvPr/>
      </p:nvGrpSpPr>
      <p:grpSpPr>
        <a:xfrm>
          <a:off x="0" y="0"/>
          <a:ext cx="0" cy="0"/>
          <a:chOff x="0" y="0"/>
          <a:chExt cx="0" cy="0"/>
        </a:xfrm>
      </p:grpSpPr>
      <p:sp>
        <p:nvSpPr>
          <p:cNvPr id="83" name="Nivel de texto 1…"/>
          <p:cNvSpPr txBox="1">
            <a:spLocks noGrp="1"/>
          </p:cNvSpPr>
          <p:nvPr>
            <p:ph type="body" sz="quarter" idx="1"/>
          </p:nvPr>
        </p:nvSpPr>
        <p:spPr>
          <a:xfrm>
            <a:off x="311699" y="4230575"/>
            <a:ext cx="5998802" cy="605101"/>
          </a:xfrm>
          <a:prstGeom prst="rect">
            <a:avLst/>
          </a:prstGeom>
        </p:spPr>
        <p:txBody>
          <a:bodyPr anchor="ctr"/>
          <a:lstStyle>
            <a:lvl1pPr marL="228600" indent="0">
              <a:lnSpc>
                <a:spcPct val="100000"/>
              </a:lnSpc>
              <a:buClrTx/>
              <a:buSzTx/>
              <a:buFontTx/>
              <a:buNone/>
            </a:lvl1pPr>
            <a:lvl2pPr>
              <a:lnSpc>
                <a:spcPct val="100000"/>
              </a:lnSpc>
              <a:buClrTx/>
              <a:buFontTx/>
            </a:lvl2pPr>
            <a:lvl3pPr>
              <a:lnSpc>
                <a:spcPct val="100000"/>
              </a:lnSpc>
              <a:buClrTx/>
              <a:buFontTx/>
            </a:lvl3pPr>
            <a:lvl4pPr>
              <a:lnSpc>
                <a:spcPct val="100000"/>
              </a:lnSpc>
              <a:buClrTx/>
              <a:buFontTx/>
            </a:lvl4pPr>
            <a:lvl5pPr>
              <a:lnSpc>
                <a:spcPct val="100000"/>
              </a:lnSpc>
              <a:buClrTx/>
              <a:buFontTx/>
            </a:lvl5pPr>
          </a:lstStyle>
          <a:p>
            <a:r>
              <a:t>Nivel de texto 1</a:t>
            </a:r>
          </a:p>
          <a:p>
            <a:pPr lvl="1"/>
            <a:r>
              <a:t>Nivel de texto 2</a:t>
            </a:r>
          </a:p>
          <a:p>
            <a:pPr lvl="2"/>
            <a:r>
              <a:t>Nivel de texto 3</a:t>
            </a:r>
          </a:p>
          <a:p>
            <a:pPr lvl="3"/>
            <a:r>
              <a:t>Nivel de texto 4</a:t>
            </a:r>
          </a:p>
          <a:p>
            <a:pPr lvl="4"/>
            <a:r>
              <a:t>Nivel de texto 5</a:t>
            </a:r>
          </a:p>
        </p:txBody>
      </p:sp>
      <p:sp>
        <p:nvSpPr>
          <p:cNvPr id="84"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G_NUMBER">
    <p:spTree>
      <p:nvGrpSpPr>
        <p:cNvPr id="1" name=""/>
        <p:cNvGrpSpPr/>
        <p:nvPr/>
      </p:nvGrpSpPr>
      <p:grpSpPr>
        <a:xfrm>
          <a:off x="0" y="0"/>
          <a:ext cx="0" cy="0"/>
          <a:chOff x="0" y="0"/>
          <a:chExt cx="0" cy="0"/>
        </a:xfrm>
      </p:grpSpPr>
      <p:sp>
        <p:nvSpPr>
          <p:cNvPr id="91" name="Texto del título"/>
          <p:cNvSpPr txBox="1">
            <a:spLocks noGrp="1"/>
          </p:cNvSpPr>
          <p:nvPr>
            <p:ph type="title"/>
          </p:nvPr>
        </p:nvSpPr>
        <p:spPr>
          <a:xfrm>
            <a:off x="311699" y="1106125"/>
            <a:ext cx="8520602" cy="1963500"/>
          </a:xfrm>
          <a:prstGeom prst="rect">
            <a:avLst/>
          </a:prstGeom>
        </p:spPr>
        <p:txBody>
          <a:bodyPr anchor="b"/>
          <a:lstStyle>
            <a:lvl1pPr algn="ctr">
              <a:defRPr sz="12400"/>
            </a:lvl1pPr>
          </a:lstStyle>
          <a:p>
            <a:r>
              <a:t>Texto del título</a:t>
            </a:r>
          </a:p>
        </p:txBody>
      </p:sp>
      <p:sp>
        <p:nvSpPr>
          <p:cNvPr id="92" name="Nivel de texto 1…"/>
          <p:cNvSpPr txBox="1">
            <a:spLocks noGrp="1"/>
          </p:cNvSpPr>
          <p:nvPr>
            <p:ph type="body" sz="half" idx="1"/>
          </p:nvPr>
        </p:nvSpPr>
        <p:spPr>
          <a:xfrm>
            <a:off x="311699" y="3152225"/>
            <a:ext cx="8520602" cy="1300800"/>
          </a:xfrm>
          <a:prstGeom prst="rect">
            <a:avLst/>
          </a:prstGeom>
        </p:spPr>
        <p:txBody>
          <a:bodyPr/>
          <a:lstStyle>
            <a:lvl1pPr algn="ctr"/>
            <a:lvl2pPr algn="ctr"/>
            <a:lvl3pPr algn="ctr"/>
            <a:lvl4pPr algn="ctr"/>
            <a:lvl5pPr algn="ctr"/>
          </a:lstStyle>
          <a:p>
            <a:r>
              <a:t>Nivel de texto 1</a:t>
            </a:r>
          </a:p>
          <a:p>
            <a:pPr lvl="1"/>
            <a:r>
              <a:t>Nivel de texto 2</a:t>
            </a:r>
          </a:p>
          <a:p>
            <a:pPr lvl="2"/>
            <a:r>
              <a:t>Nivel de texto 3</a:t>
            </a:r>
          </a:p>
          <a:p>
            <a:pPr lvl="3"/>
            <a:r>
              <a:t>Nivel de texto 4</a:t>
            </a:r>
          </a:p>
          <a:p>
            <a:pPr lvl="4"/>
            <a:r>
              <a:t>Nivel de texto 5</a:t>
            </a:r>
          </a:p>
        </p:txBody>
      </p:sp>
      <p:sp>
        <p:nvSpPr>
          <p:cNvPr id="93"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o del título"/>
          <p:cNvSpPr txBox="1">
            <a:spLocks noGrp="1"/>
          </p:cNvSpPr>
          <p:nvPr>
            <p:ph type="title"/>
          </p:nvPr>
        </p:nvSpPr>
        <p:spPr>
          <a:xfrm>
            <a:off x="311699" y="445025"/>
            <a:ext cx="8520602" cy="572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4574" tIns="94574" rIns="94574" bIns="94574">
            <a:normAutofit/>
          </a:bodyPr>
          <a:lstStyle/>
          <a:p>
            <a:r>
              <a:t>Texto del título</a:t>
            </a:r>
          </a:p>
        </p:txBody>
      </p:sp>
      <p:sp>
        <p:nvSpPr>
          <p:cNvPr id="3" name="Nivel de texto 1…"/>
          <p:cNvSpPr txBox="1">
            <a:spLocks noGrp="1"/>
          </p:cNvSpPr>
          <p:nvPr>
            <p:ph type="body" idx="1"/>
          </p:nvPr>
        </p:nvSpPr>
        <p:spPr>
          <a:xfrm>
            <a:off x="311699" y="1152475"/>
            <a:ext cx="8520602" cy="341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4574" tIns="94574" rIns="94574" bIns="94574">
            <a:normAutofit/>
          </a:bodyPr>
          <a:lstStyle/>
          <a:p>
            <a:r>
              <a:t>Nivel de texto 1</a:t>
            </a:r>
          </a:p>
          <a:p>
            <a:pPr lvl="1"/>
            <a:r>
              <a:t>Nivel de texto 2</a:t>
            </a:r>
          </a:p>
          <a:p>
            <a:pPr lvl="2"/>
            <a:r>
              <a:t>Nivel de texto 3</a:t>
            </a:r>
          </a:p>
          <a:p>
            <a:pPr lvl="3"/>
            <a:r>
              <a:t>Nivel de texto 4</a:t>
            </a:r>
          </a:p>
          <a:p>
            <a:pPr lvl="4"/>
            <a:r>
              <a:t>Nivel de texto 5</a:t>
            </a:r>
          </a:p>
        </p:txBody>
      </p:sp>
      <p:sp>
        <p:nvSpPr>
          <p:cNvPr id="4" name="Número de diapositiva"/>
          <p:cNvSpPr txBox="1">
            <a:spLocks noGrp="1"/>
          </p:cNvSpPr>
          <p:nvPr>
            <p:ph type="sldNum" sz="quarter" idx="2"/>
          </p:nvPr>
        </p:nvSpPr>
        <p:spPr>
          <a:xfrm>
            <a:off x="8678045" y="4697669"/>
            <a:ext cx="343114" cy="324696"/>
          </a:xfrm>
          <a:prstGeom prst="rect">
            <a:avLst/>
          </a:prstGeom>
          <a:ln w="12700">
            <a:miter lim="400000"/>
          </a:ln>
        </p:spPr>
        <p:txBody>
          <a:bodyPr wrap="none" lIns="94574" tIns="94574" rIns="94574" bIns="94574" anchor="ctr">
            <a:normAutofit/>
          </a:bodyPr>
          <a:lstStyle>
            <a:lvl1pPr algn="r">
              <a:defRPr sz="1000">
                <a:solidFill>
                  <a:schemeClr val="accent2">
                    <a:lumOff val="21764"/>
                  </a:schemeClr>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txStyles>
    <p:titleStyle>
      <a:lvl1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2900" b="0" i="0" u="none" strike="noStrike" cap="none" spc="0" baseline="0">
          <a:ln>
            <a:noFill/>
          </a:ln>
          <a:solidFill>
            <a:srgbClr val="000000"/>
          </a:solidFill>
          <a:uFillTx/>
          <a:latin typeface="+mn-lt"/>
          <a:ea typeface="+mn-ea"/>
          <a:cs typeface="+mn-cs"/>
          <a:sym typeface="Arial"/>
        </a:defRPr>
      </a:lvl9pPr>
    </p:titleStyle>
    <p:bodyStyle>
      <a:lvl1pPr marL="457200" marR="0" indent="-342900"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1pPr>
      <a:lvl2pPr marL="10051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2pPr>
      <a:lvl3pPr marL="14623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3pPr>
      <a:lvl4pPr marL="19195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4pPr>
      <a:lvl5pPr marL="23767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5pPr>
      <a:lvl6pPr marL="28339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6pPr>
      <a:lvl7pPr marL="32911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7pPr>
      <a:lvl8pPr marL="37483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8pPr>
      <a:lvl9pPr marL="4205514" marR="0" indent="-408214" algn="l" defTabSz="914400" rtl="0" latinLnBrk="0">
        <a:lnSpc>
          <a:spcPct val="115000"/>
        </a:lnSpc>
        <a:spcBef>
          <a:spcPts val="0"/>
        </a:spcBef>
        <a:spcAft>
          <a:spcPts val="0"/>
        </a:spcAft>
        <a:buClr>
          <a:schemeClr val="accent2">
            <a:lumOff val="21764"/>
          </a:schemeClr>
        </a:buClr>
        <a:buSzPts val="1800"/>
        <a:buFont typeface="Arial"/>
        <a:buChar char="■"/>
        <a:tabLst/>
        <a:defRPr sz="1800" b="0" i="0" u="none" strike="noStrike" cap="none" spc="0" baseline="0">
          <a:ln>
            <a:noFill/>
          </a:ln>
          <a:solidFill>
            <a:schemeClr val="accent2">
              <a:lumOff val="21764"/>
            </a:schemeClr>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70.png"/></Relationships>
</file>

<file path=ppt/slides/_rels/slide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70.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Google Shape;54;p13" descr="Google Shape;54;p13"/>
          <p:cNvPicPr>
            <a:picLocks noChangeAspect="1"/>
          </p:cNvPicPr>
          <p:nvPr/>
        </p:nvPicPr>
        <p:blipFill>
          <a:blip r:embed="rId2"/>
          <a:stretch>
            <a:fillRect/>
          </a:stretch>
        </p:blipFill>
        <p:spPr>
          <a:xfrm>
            <a:off x="0" y="0"/>
            <a:ext cx="9144001" cy="9144001"/>
          </a:xfrm>
          <a:prstGeom prst="rect">
            <a:avLst/>
          </a:prstGeom>
          <a:ln w="12700">
            <a:miter lim="400000"/>
          </a:ln>
        </p:spPr>
      </p:pic>
      <p:pic>
        <p:nvPicPr>
          <p:cNvPr id="128" name="Google Shape;55;p13" descr="Google Shape;55;p13"/>
          <p:cNvPicPr>
            <a:picLocks noChangeAspect="1"/>
          </p:cNvPicPr>
          <p:nvPr/>
        </p:nvPicPr>
        <p:blipFill>
          <a:blip r:embed="rId3"/>
          <a:stretch>
            <a:fillRect/>
          </a:stretch>
        </p:blipFill>
        <p:spPr>
          <a:xfrm>
            <a:off x="-3" y="-1997451"/>
            <a:ext cx="9144002" cy="9138425"/>
          </a:xfrm>
          <a:prstGeom prst="rect">
            <a:avLst/>
          </a:prstGeom>
          <a:ln w="12700">
            <a:miter lim="400000"/>
          </a:ln>
        </p:spPr>
      </p:pic>
      <p:pic>
        <p:nvPicPr>
          <p:cNvPr id="129" name="Experience logo(1).png" descr="Experience logo(1).png"/>
          <p:cNvPicPr>
            <a:picLocks noChangeAspect="1"/>
          </p:cNvPicPr>
          <p:nvPr/>
        </p:nvPicPr>
        <p:blipFill>
          <a:blip r:embed="rId4"/>
          <a:stretch>
            <a:fillRect/>
          </a:stretch>
        </p:blipFill>
        <p:spPr>
          <a:xfrm>
            <a:off x="1974377" y="0"/>
            <a:ext cx="5195246" cy="514350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Google Shape;54;p13" descr="Google Shape;54;p13"/>
          <p:cNvPicPr>
            <a:picLocks noChangeAspect="1"/>
          </p:cNvPicPr>
          <p:nvPr/>
        </p:nvPicPr>
        <p:blipFill>
          <a:blip r:embed="rId2"/>
          <a:stretch>
            <a:fillRect/>
          </a:stretch>
        </p:blipFill>
        <p:spPr>
          <a:xfrm>
            <a:off x="-1" y="-8776"/>
            <a:ext cx="9144002" cy="9144002"/>
          </a:xfrm>
          <a:prstGeom prst="rect">
            <a:avLst/>
          </a:prstGeom>
          <a:ln w="12700">
            <a:miter lim="400000"/>
          </a:ln>
        </p:spPr>
      </p:pic>
      <p:pic>
        <p:nvPicPr>
          <p:cNvPr id="132" name="Google Shape;55;p13" descr="Google Shape;55;p13"/>
          <p:cNvPicPr>
            <a:picLocks noChangeAspect="1"/>
          </p:cNvPicPr>
          <p:nvPr/>
        </p:nvPicPr>
        <p:blipFill>
          <a:blip r:embed="rId3"/>
          <a:stretch>
            <a:fillRect/>
          </a:stretch>
        </p:blipFill>
        <p:spPr>
          <a:xfrm>
            <a:off x="0" y="-2003028"/>
            <a:ext cx="9144001" cy="9138425"/>
          </a:xfrm>
          <a:prstGeom prst="rect">
            <a:avLst/>
          </a:prstGeom>
          <a:ln w="12700">
            <a:miter lim="400000"/>
          </a:ln>
        </p:spPr>
      </p:pic>
      <p:sp>
        <p:nvSpPr>
          <p:cNvPr id="133" name="TextBox 6"/>
          <p:cNvSpPr txBox="1"/>
          <p:nvPr/>
        </p:nvSpPr>
        <p:spPr>
          <a:xfrm>
            <a:off x="2256264" y="2735766"/>
            <a:ext cx="4776438" cy="287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a:latin typeface="Times New Roman"/>
                <a:ea typeface="Times New Roman"/>
                <a:cs typeface="Times New Roman"/>
                <a:sym typeface="Times New Roman"/>
              </a:defRPr>
            </a:lvl1pPr>
          </a:lstStyle>
          <a:p>
            <a:r>
              <a:t> </a:t>
            </a:r>
          </a:p>
        </p:txBody>
      </p:sp>
      <p:sp>
        <p:nvSpPr>
          <p:cNvPr id="134" name="TextBox 8"/>
          <p:cNvSpPr txBox="1"/>
          <p:nvPr/>
        </p:nvSpPr>
        <p:spPr>
          <a:xfrm rot="19906972">
            <a:off x="2797635" y="1454245"/>
            <a:ext cx="3501306" cy="22467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defRPr sz="2800" b="1">
                <a:solidFill>
                  <a:srgbClr val="008B98"/>
                </a:solidFill>
                <a:latin typeface="Century Gothic"/>
                <a:ea typeface="Century Gothic"/>
                <a:cs typeface="Century Gothic"/>
                <a:sym typeface="Century Gothic"/>
              </a:defRPr>
            </a:pPr>
            <a:r>
              <a:rPr lang="en-US" dirty="0"/>
              <a:t>Social Economy: European Perspectives and Recommendations for the Local Actors</a:t>
            </a:r>
            <a:endParaRPr dirty="0"/>
          </a:p>
        </p:txBody>
      </p:sp>
      <p:pic>
        <p:nvPicPr>
          <p:cNvPr id="136" name="Diesis experience_logo.png" descr="Diesis experience_logo.png"/>
          <p:cNvPicPr>
            <a:picLocks noChangeAspect="1"/>
          </p:cNvPicPr>
          <p:nvPr/>
        </p:nvPicPr>
        <p:blipFill>
          <a:blip r:embed="rId4"/>
          <a:srcRect l="29595" t="417" r="35526" b="35059"/>
          <a:stretch>
            <a:fillRect/>
          </a:stretch>
        </p:blipFill>
        <p:spPr>
          <a:xfrm>
            <a:off x="7850373" y="3940241"/>
            <a:ext cx="1034709" cy="105620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CE0BA93-3A83-45B0-ABB6-22BA4D43B2C9}"/>
              </a:ext>
            </a:extLst>
          </p:cNvPr>
          <p:cNvPicPr>
            <a:picLocks noChangeAspect="1"/>
          </p:cNvPicPr>
          <p:nvPr/>
        </p:nvPicPr>
        <p:blipFill>
          <a:blip r:embed="rId2"/>
          <a:stretch>
            <a:fillRect/>
          </a:stretch>
        </p:blipFill>
        <p:spPr>
          <a:xfrm>
            <a:off x="0" y="244696"/>
            <a:ext cx="9144000" cy="1121649"/>
          </a:xfrm>
          <a:prstGeom prst="rect">
            <a:avLst/>
          </a:prstGeom>
        </p:spPr>
      </p:pic>
      <p:pic>
        <p:nvPicPr>
          <p:cNvPr id="7" name="Immagine 6">
            <a:extLst>
              <a:ext uri="{FF2B5EF4-FFF2-40B4-BE49-F238E27FC236}">
                <a16:creationId xmlns:a16="http://schemas.microsoft.com/office/drawing/2014/main" id="{BDF493EA-318E-1BC1-3E36-970BE50D1603}"/>
              </a:ext>
            </a:extLst>
          </p:cNvPr>
          <p:cNvPicPr>
            <a:picLocks noChangeAspect="1"/>
          </p:cNvPicPr>
          <p:nvPr/>
        </p:nvPicPr>
        <p:blipFill>
          <a:blip r:embed="rId3"/>
          <a:stretch>
            <a:fillRect/>
          </a:stretch>
        </p:blipFill>
        <p:spPr>
          <a:xfrm>
            <a:off x="0" y="1844808"/>
            <a:ext cx="9144000" cy="1453883"/>
          </a:xfrm>
          <a:prstGeom prst="rect">
            <a:avLst/>
          </a:prstGeom>
        </p:spPr>
      </p:pic>
      <p:pic>
        <p:nvPicPr>
          <p:cNvPr id="4" name="Immagine 3">
            <a:extLst>
              <a:ext uri="{FF2B5EF4-FFF2-40B4-BE49-F238E27FC236}">
                <a16:creationId xmlns:a16="http://schemas.microsoft.com/office/drawing/2014/main" id="{88BB2080-E8BE-47AF-34F4-12968F4515B6}"/>
              </a:ext>
            </a:extLst>
          </p:cNvPr>
          <p:cNvPicPr>
            <a:picLocks noChangeAspect="1"/>
          </p:cNvPicPr>
          <p:nvPr/>
        </p:nvPicPr>
        <p:blipFill>
          <a:blip r:embed="rId4"/>
          <a:stretch>
            <a:fillRect/>
          </a:stretch>
        </p:blipFill>
        <p:spPr>
          <a:xfrm>
            <a:off x="0" y="3547696"/>
            <a:ext cx="9144000" cy="1143000"/>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Google Shape;66;p14"/>
          <p:cNvSpPr/>
          <p:nvPr/>
        </p:nvSpPr>
        <p:spPr>
          <a:xfrm>
            <a:off x="-2" y="5065900"/>
            <a:ext cx="2286001" cy="77703"/>
          </a:xfrm>
          <a:prstGeom prst="rect">
            <a:avLst/>
          </a:prstGeom>
          <a:solidFill>
            <a:srgbClr val="38B806"/>
          </a:solidFill>
          <a:ln w="12700">
            <a:miter lim="400000"/>
          </a:ln>
        </p:spPr>
        <p:txBody>
          <a:bodyPr lIns="45718" tIns="45718" rIns="45718" bIns="45718" anchor="ctr"/>
          <a:lstStyle/>
          <a:p>
            <a:endParaRPr/>
          </a:p>
        </p:txBody>
      </p:sp>
      <p:sp>
        <p:nvSpPr>
          <p:cNvPr id="148" name="Google Shape;67;p14"/>
          <p:cNvSpPr/>
          <p:nvPr/>
        </p:nvSpPr>
        <p:spPr>
          <a:xfrm>
            <a:off x="2285999" y="5065900"/>
            <a:ext cx="2286001" cy="77703"/>
          </a:xfrm>
          <a:prstGeom prst="rect">
            <a:avLst/>
          </a:prstGeom>
          <a:solidFill>
            <a:srgbClr val="E93D67"/>
          </a:solidFill>
          <a:ln w="12700">
            <a:miter lim="400000"/>
          </a:ln>
        </p:spPr>
        <p:txBody>
          <a:bodyPr lIns="45718" tIns="45718" rIns="45718" bIns="45718" anchor="ctr"/>
          <a:lstStyle/>
          <a:p>
            <a:endParaRPr/>
          </a:p>
        </p:txBody>
      </p:sp>
      <p:sp>
        <p:nvSpPr>
          <p:cNvPr id="149" name="Google Shape;68;p14"/>
          <p:cNvSpPr/>
          <p:nvPr/>
        </p:nvSpPr>
        <p:spPr>
          <a:xfrm>
            <a:off x="4572000" y="5065900"/>
            <a:ext cx="2286000" cy="77703"/>
          </a:xfrm>
          <a:prstGeom prst="rect">
            <a:avLst/>
          </a:prstGeom>
          <a:solidFill>
            <a:srgbClr val="FFB73B"/>
          </a:solidFill>
          <a:ln w="12700">
            <a:miter lim="400000"/>
          </a:ln>
        </p:spPr>
        <p:txBody>
          <a:bodyPr lIns="45718" tIns="45718" rIns="45718" bIns="45718" anchor="ctr"/>
          <a:lstStyle/>
          <a:p>
            <a:endParaRPr/>
          </a:p>
        </p:txBody>
      </p:sp>
      <p:sp>
        <p:nvSpPr>
          <p:cNvPr id="150" name="Google Shape;69;p14"/>
          <p:cNvSpPr/>
          <p:nvPr/>
        </p:nvSpPr>
        <p:spPr>
          <a:xfrm>
            <a:off x="6858000" y="5065900"/>
            <a:ext cx="2286000" cy="77703"/>
          </a:xfrm>
          <a:prstGeom prst="rect">
            <a:avLst/>
          </a:prstGeom>
          <a:solidFill>
            <a:srgbClr val="3E83B5"/>
          </a:solidFill>
          <a:ln w="12700">
            <a:miter lim="400000"/>
          </a:ln>
        </p:spPr>
        <p:txBody>
          <a:bodyPr lIns="45718" tIns="45718" rIns="45718" bIns="45718" anchor="ctr"/>
          <a:lstStyle/>
          <a:p>
            <a:endParaRPr/>
          </a:p>
        </p:txBody>
      </p:sp>
      <p:pic>
        <p:nvPicPr>
          <p:cNvPr id="152" name="Diesis experience_logo.png" descr="Diesis experience_logo.png"/>
          <p:cNvPicPr>
            <a:picLocks noChangeAspect="1"/>
          </p:cNvPicPr>
          <p:nvPr/>
        </p:nvPicPr>
        <p:blipFill>
          <a:blip r:embed="rId2"/>
          <a:srcRect l="29595" t="417" r="35526" b="35059"/>
          <a:stretch>
            <a:fillRect/>
          </a:stretch>
        </p:blipFill>
        <p:spPr>
          <a:xfrm>
            <a:off x="7850373" y="3940241"/>
            <a:ext cx="1034709" cy="1056208"/>
          </a:xfrm>
          <a:prstGeom prst="rect">
            <a:avLst/>
          </a:prstGeom>
          <a:ln w="12700">
            <a:miter lim="400000"/>
          </a:ln>
        </p:spPr>
      </p:pic>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F21DC2A9-D754-339F-DBAE-800BBFBFA4CD}"/>
                  </a:ext>
                </a:extLst>
              </p14:cNvPr>
              <p14:cNvContentPartPr/>
              <p14:nvPr/>
            </p14:nvContentPartPr>
            <p14:xfrm>
              <a:off x="12914" y="2319474"/>
              <a:ext cx="360" cy="360"/>
            </p14:xfrm>
          </p:contentPart>
        </mc:Choice>
        <mc:Fallback xmlns="">
          <p:pic>
            <p:nvPicPr>
              <p:cNvPr id="6" name="Input penna 5">
                <a:extLst>
                  <a:ext uri="{FF2B5EF4-FFF2-40B4-BE49-F238E27FC236}">
                    <a16:creationId xmlns:a16="http://schemas.microsoft.com/office/drawing/2014/main" id="{F21DC2A9-D754-339F-DBAE-800BBFBFA4CD}"/>
                  </a:ext>
                </a:extLst>
              </p:cNvPr>
              <p:cNvPicPr/>
              <p:nvPr/>
            </p:nvPicPr>
            <p:blipFill>
              <a:blip r:embed="rId4"/>
              <a:stretch>
                <a:fillRect/>
              </a:stretch>
            </p:blipFill>
            <p:spPr>
              <a:xfrm>
                <a:off x="-5086" y="2301474"/>
                <a:ext cx="36000" cy="36000"/>
              </a:xfrm>
              <a:prstGeom prst="rect">
                <a:avLst/>
              </a:prstGeom>
            </p:spPr>
          </p:pic>
        </mc:Fallback>
      </mc:AlternateContent>
      <p:sp>
        <p:nvSpPr>
          <p:cNvPr id="3" name="Google Shape;74;p15">
            <a:extLst>
              <a:ext uri="{FF2B5EF4-FFF2-40B4-BE49-F238E27FC236}">
                <a16:creationId xmlns:a16="http://schemas.microsoft.com/office/drawing/2014/main" id="{B060FD62-0470-2B70-8205-445343FE618B}"/>
              </a:ext>
            </a:extLst>
          </p:cNvPr>
          <p:cNvSpPr txBox="1">
            <a:spLocks noGrp="1"/>
          </p:cNvSpPr>
          <p:nvPr>
            <p:ph type="title"/>
          </p:nvPr>
        </p:nvSpPr>
        <p:spPr>
          <a:xfrm>
            <a:off x="136714" y="55272"/>
            <a:ext cx="8382818" cy="769918"/>
          </a:xfrm>
          <a:prstGeom prst="rect">
            <a:avLst/>
          </a:prstGeom>
        </p:spPr>
        <p:txBody>
          <a:bodyPr>
            <a:normAutofit/>
          </a:bodyPr>
          <a:lstStyle>
            <a:lvl1pPr defTabSz="877823">
              <a:defRPr sz="2496">
                <a:solidFill>
                  <a:srgbClr val="EC79A1"/>
                </a:solidFill>
                <a:latin typeface="Century Gothic"/>
                <a:ea typeface="Century Gothic"/>
                <a:cs typeface="Century Gothic"/>
                <a:sym typeface="Century Gothic"/>
              </a:defRPr>
            </a:lvl1pPr>
          </a:lstStyle>
          <a:p>
            <a:r>
              <a:rPr lang="it-IT" b="1" dirty="0"/>
              <a:t>How to help social economy </a:t>
            </a:r>
            <a:r>
              <a:rPr lang="it-IT" b="1" dirty="0" err="1"/>
              <a:t>grow</a:t>
            </a:r>
            <a:r>
              <a:rPr lang="it-IT" b="1" dirty="0"/>
              <a:t>: some </a:t>
            </a:r>
            <a:r>
              <a:rPr lang="it-IT" b="1" dirty="0" err="1"/>
              <a:t>examples</a:t>
            </a:r>
            <a:endParaRPr b="1" dirty="0"/>
          </a:p>
        </p:txBody>
      </p:sp>
      <p:sp>
        <p:nvSpPr>
          <p:cNvPr id="2" name="CasellaDiTesto 1">
            <a:extLst>
              <a:ext uri="{FF2B5EF4-FFF2-40B4-BE49-F238E27FC236}">
                <a16:creationId xmlns:a16="http://schemas.microsoft.com/office/drawing/2014/main" id="{7D51C9EA-242E-C921-9FE6-CCD401647123}"/>
              </a:ext>
            </a:extLst>
          </p:cNvPr>
          <p:cNvSpPr txBox="1"/>
          <p:nvPr/>
        </p:nvSpPr>
        <p:spPr>
          <a:xfrm>
            <a:off x="320029" y="1004690"/>
            <a:ext cx="7812927" cy="34778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Policy Support</a:t>
            </a:r>
            <a:r>
              <a:rPr lang="it-IT" sz="2000" b="1" dirty="0">
                <a:latin typeface="Century Gothic" panose="020B0502020202020204" pitchFamily="34" charset="0"/>
              </a:rPr>
              <a:t> at national </a:t>
            </a:r>
            <a:r>
              <a:rPr lang="it-IT" sz="2000" b="1" dirty="0" err="1">
                <a:latin typeface="Century Gothic" panose="020B0502020202020204" pitchFamily="34" charset="0"/>
              </a:rPr>
              <a:t>level</a:t>
            </a:r>
            <a:r>
              <a:rPr lang="it-IT" sz="2000" b="1" dirty="0">
                <a:latin typeface="Century Gothic" panose="020B0502020202020204" pitchFamily="34" charset="0"/>
              </a:rPr>
              <a:t> </a:t>
            </a:r>
          </a:p>
          <a:p>
            <a:pPr marL="0" marR="0" indent="0" algn="l" defTabSz="914400" rtl="0" fontAlgn="auto" latinLnBrk="0" hangingPunct="0">
              <a:lnSpc>
                <a:spcPct val="100000"/>
              </a:lnSpc>
              <a:spcBef>
                <a:spcPts val="0"/>
              </a:spcBef>
              <a:spcAft>
                <a:spcPts val="0"/>
              </a:spcAft>
              <a:buClrTx/>
              <a:buSzTx/>
              <a:buFontTx/>
              <a:buNone/>
              <a:tabLst/>
            </a:pPr>
            <a:endParaRPr kumimoji="0" lang="it-IT" sz="2000" b="1" i="0" u="none" strike="noStrike" cap="none" spc="0" normalizeH="0" baseline="0" dirty="0">
              <a:ln>
                <a:noFill/>
              </a:ln>
              <a:solidFill>
                <a:srgbClr val="000000"/>
              </a:solidFill>
              <a:effectLst/>
              <a:uFillTx/>
              <a:latin typeface="Century Gothic" panose="020B0502020202020204" pitchFamily="34" charset="0"/>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 </a:t>
            </a:r>
            <a:r>
              <a:rPr kumimoji="0" lang="it-IT" sz="2000" b="1" i="0" u="none" strike="noStrike" cap="none" spc="0" normalizeH="0" baseline="0" dirty="0" err="1">
                <a:ln>
                  <a:noFill/>
                </a:ln>
                <a:solidFill>
                  <a:srgbClr val="000000"/>
                </a:solidFill>
                <a:effectLst/>
                <a:uFillTx/>
                <a:latin typeface="Century Gothic" panose="020B0502020202020204" pitchFamily="34" charset="0"/>
                <a:sym typeface="Arial"/>
              </a:rPr>
              <a:t>bylaws</a:t>
            </a: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 and policy </a:t>
            </a:r>
            <a:r>
              <a:rPr kumimoji="0" lang="it-IT" sz="2000" b="1" i="0" u="none" strike="noStrike" cap="none" spc="0" normalizeH="0" baseline="0" dirty="0" err="1">
                <a:ln>
                  <a:noFill/>
                </a:ln>
                <a:solidFill>
                  <a:srgbClr val="000000"/>
                </a:solidFill>
                <a:effectLst/>
                <a:uFillTx/>
                <a:latin typeface="Century Gothic" panose="020B0502020202020204" pitchFamily="34" charset="0"/>
                <a:sym typeface="Arial"/>
              </a:rPr>
              <a:t>measures</a:t>
            </a:r>
            <a:endParaRPr kumimoji="0" lang="it-IT" sz="2000" b="1" i="0" u="none" strike="noStrike" cap="none" spc="0" normalizeH="0" baseline="0" dirty="0">
              <a:ln>
                <a:noFill/>
              </a:ln>
              <a:solidFill>
                <a:srgbClr val="000000"/>
              </a:solidFill>
              <a:effectLst/>
              <a:uFillTx/>
              <a:latin typeface="Century Gothic" panose="020B0502020202020204" pitchFamily="34" charset="0"/>
              <a:sym typeface="Arial"/>
            </a:endParaRPr>
          </a:p>
          <a:p>
            <a:pPr marL="0" marR="0" indent="0" algn="l" defTabSz="914400" rtl="0" fontAlgn="auto" latinLnBrk="0" hangingPunct="0">
              <a:lnSpc>
                <a:spcPct val="100000"/>
              </a:lnSpc>
              <a:spcBef>
                <a:spcPts val="0"/>
              </a:spcBef>
              <a:spcAft>
                <a:spcPts val="0"/>
              </a:spcAft>
              <a:buClrTx/>
              <a:buSzTx/>
              <a:buFontTx/>
              <a:buNone/>
              <a:tabLst/>
            </a:pPr>
            <a:r>
              <a:rPr lang="it-IT" sz="2000" b="1" dirty="0">
                <a:latin typeface="Century Gothic" panose="020B0502020202020204" pitchFamily="34" charset="0"/>
              </a:rPr>
              <a:t>- </a:t>
            </a:r>
            <a:r>
              <a:rPr lang="it-IT" sz="2000" b="1" dirty="0" err="1">
                <a:latin typeface="Century Gothic" panose="020B0502020202020204" pitchFamily="34" charset="0"/>
              </a:rPr>
              <a:t>laws</a:t>
            </a:r>
            <a:r>
              <a:rPr lang="it-IT" sz="2000" b="1" dirty="0">
                <a:latin typeface="Century Gothic" panose="020B0502020202020204" pitchFamily="34" charset="0"/>
              </a:rPr>
              <a:t> on social </a:t>
            </a:r>
            <a:r>
              <a:rPr lang="it-IT" sz="2000" b="1" dirty="0" err="1">
                <a:latin typeface="Century Gothic" panose="020B0502020202020204" pitchFamily="34" charset="0"/>
              </a:rPr>
              <a:t>enterprise</a:t>
            </a:r>
            <a:r>
              <a:rPr lang="it-IT" sz="2000" b="1" dirty="0">
                <a:latin typeface="Century Gothic" panose="020B0502020202020204" pitchFamily="34" charset="0"/>
              </a:rPr>
              <a:t>/social economy (good and </a:t>
            </a:r>
            <a:r>
              <a:rPr lang="it-IT" sz="2000" b="1" dirty="0" err="1">
                <a:latin typeface="Century Gothic" panose="020B0502020202020204" pitchFamily="34" charset="0"/>
              </a:rPr>
              <a:t>bad</a:t>
            </a:r>
            <a:r>
              <a:rPr lang="it-IT" sz="2000" b="1" dirty="0">
                <a:latin typeface="Century Gothic" panose="020B0502020202020204" pitchFamily="34" charset="0"/>
              </a:rPr>
              <a:t> </a:t>
            </a:r>
            <a:r>
              <a:rPr lang="it-IT" sz="2000" b="1" dirty="0" err="1">
                <a:latin typeface="Century Gothic" panose="020B0502020202020204" pitchFamily="34" charset="0"/>
              </a:rPr>
              <a:t>examples</a:t>
            </a:r>
            <a:r>
              <a:rPr lang="it-IT" sz="2000" b="1" dirty="0">
                <a:latin typeface="Century Gothic" panose="020B0502020202020204" pitchFamily="34" charset="0"/>
              </a:rPr>
              <a:t>…) </a:t>
            </a:r>
            <a:r>
              <a:rPr lang="it-IT" sz="2000" b="1" dirty="0" err="1">
                <a:latin typeface="Century Gothic" panose="020B0502020202020204" pitchFamily="34" charset="0"/>
              </a:rPr>
              <a:t>Spain</a:t>
            </a:r>
            <a:r>
              <a:rPr lang="it-IT" sz="2000" b="1" dirty="0">
                <a:latin typeface="Century Gothic" panose="020B0502020202020204" pitchFamily="34" charset="0"/>
              </a:rPr>
              <a:t>, UK, France… Albania, Serbia, Poland</a:t>
            </a:r>
          </a:p>
          <a:p>
            <a:pPr marL="0" marR="0" indent="0" algn="l" defTabSz="914400" rtl="0" fontAlgn="auto" latinLnBrk="0" hangingPunct="0">
              <a:lnSpc>
                <a:spcPct val="100000"/>
              </a:lnSpc>
              <a:spcBef>
                <a:spcPts val="0"/>
              </a:spcBef>
              <a:spcAft>
                <a:spcPts val="0"/>
              </a:spcAft>
              <a:buClrTx/>
              <a:buSzTx/>
              <a:buFontTx/>
              <a:buNone/>
              <a:tabLst/>
            </a:pPr>
            <a:r>
              <a:rPr lang="it-IT" sz="2000" b="1" dirty="0">
                <a:latin typeface="Century Gothic" panose="020B0502020202020204" pitchFamily="34" charset="0"/>
              </a:rPr>
              <a:t>- national strategies (</a:t>
            </a:r>
            <a:r>
              <a:rPr lang="it-IT" sz="2000" b="1" dirty="0" err="1">
                <a:latin typeface="Century Gothic" panose="020B0502020202020204" pitchFamily="34" charset="0"/>
              </a:rPr>
              <a:t>Ireland</a:t>
            </a:r>
            <a:r>
              <a:rPr lang="it-IT" sz="2000" b="1" dirty="0">
                <a:latin typeface="Century Gothic" panose="020B0502020202020204" pitchFamily="34" charset="0"/>
              </a:rPr>
              <a:t>, Germany, </a:t>
            </a:r>
            <a:r>
              <a:rPr lang="it-IT" sz="2000" b="1" dirty="0" err="1">
                <a:latin typeface="Century Gothic" panose="020B0502020202020204" pitchFamily="34" charset="0"/>
              </a:rPr>
              <a:t>Uk</a:t>
            </a:r>
            <a:r>
              <a:rPr lang="it-IT" sz="2000" b="1" dirty="0">
                <a:latin typeface="Century Gothic" panose="020B0502020202020204" pitchFamily="34" charset="0"/>
              </a:rPr>
              <a:t>, Scotland)</a:t>
            </a:r>
          </a:p>
          <a:p>
            <a:pPr marL="0" marR="0" indent="0" algn="l" defTabSz="914400" rtl="0" fontAlgn="auto" latinLnBrk="0" hangingPunct="0">
              <a:lnSpc>
                <a:spcPct val="100000"/>
              </a:lnSpc>
              <a:spcBef>
                <a:spcPts val="0"/>
              </a:spcBef>
              <a:spcAft>
                <a:spcPts val="0"/>
              </a:spcAft>
              <a:buClrTx/>
              <a:buSzTx/>
              <a:buFontTx/>
              <a:buNone/>
              <a:tabLst/>
            </a:pPr>
            <a:endParaRPr lang="it-IT" sz="2000" b="1" dirty="0">
              <a:latin typeface="Century Gothic" panose="020B0502020202020204" pitchFamily="34" charset="0"/>
            </a:endParaRPr>
          </a:p>
          <a:p>
            <a:pPr marL="0" marR="0" indent="0" algn="l" defTabSz="914400" rtl="0" fontAlgn="auto" latinLnBrk="0" hangingPunct="0">
              <a:lnSpc>
                <a:spcPct val="100000"/>
              </a:lnSpc>
              <a:spcBef>
                <a:spcPts val="0"/>
              </a:spcBef>
              <a:spcAft>
                <a:spcPts val="0"/>
              </a:spcAft>
              <a:buClrTx/>
              <a:buSzTx/>
              <a:buFontTx/>
              <a:buNone/>
              <a:tabLst/>
            </a:pPr>
            <a:r>
              <a:rPr lang="it-IT" sz="2000" b="1" dirty="0" err="1">
                <a:latin typeface="Century Gothic" panose="020B0502020202020204" pitchFamily="34" charset="0"/>
              </a:rPr>
              <a:t>Important</a:t>
            </a:r>
            <a:r>
              <a:rPr lang="it-IT" sz="2000" b="1" dirty="0">
                <a:latin typeface="Century Gothic" panose="020B0502020202020204" pitchFamily="34" charset="0"/>
              </a:rPr>
              <a:t>:</a:t>
            </a:r>
          </a:p>
          <a:p>
            <a:pPr marL="0" marR="0" indent="0" algn="l" defTabSz="914400" rtl="0" fontAlgn="auto" latinLnBrk="0" hangingPunct="0">
              <a:lnSpc>
                <a:spcPct val="100000"/>
              </a:lnSpc>
              <a:spcBef>
                <a:spcPts val="0"/>
              </a:spcBef>
              <a:spcAft>
                <a:spcPts val="0"/>
              </a:spcAft>
              <a:buClrTx/>
              <a:buSzTx/>
              <a:buFontTx/>
              <a:buNone/>
              <a:tabLst/>
            </a:pP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 </a:t>
            </a:r>
            <a:r>
              <a:rPr kumimoji="0" lang="it-IT" sz="2000" b="1" i="0" u="none" strike="noStrike" cap="none" spc="0" normalizeH="0" baseline="0" dirty="0" err="1">
                <a:ln>
                  <a:noFill/>
                </a:ln>
                <a:solidFill>
                  <a:srgbClr val="000000"/>
                </a:solidFill>
                <a:effectLst/>
                <a:uFillTx/>
                <a:latin typeface="Century Gothic" panose="020B0502020202020204" pitchFamily="34" charset="0"/>
                <a:sym typeface="Arial"/>
              </a:rPr>
              <a:t>dedicated</a:t>
            </a: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 budget for the </a:t>
            </a:r>
            <a:r>
              <a:rPr kumimoji="0" lang="it-IT" sz="2000" b="1" i="0" u="none" strike="noStrike" cap="none" spc="0" normalizeH="0" baseline="0" dirty="0" err="1">
                <a:ln>
                  <a:noFill/>
                </a:ln>
                <a:solidFill>
                  <a:srgbClr val="000000"/>
                </a:solidFill>
                <a:effectLst/>
                <a:uFillTx/>
                <a:latin typeface="Century Gothic" panose="020B0502020202020204" pitchFamily="34" charset="0"/>
                <a:sym typeface="Arial"/>
              </a:rPr>
              <a:t>measures</a:t>
            </a:r>
            <a:r>
              <a:rPr kumimoji="0" lang="it-IT" sz="2000" b="1" i="0" u="none" strike="noStrike" cap="none" spc="0" normalizeH="0" baseline="0" dirty="0">
                <a:ln>
                  <a:noFill/>
                </a:ln>
                <a:solidFill>
                  <a:srgbClr val="000000"/>
                </a:solidFill>
                <a:effectLst/>
                <a:uFillTx/>
                <a:latin typeface="Century Gothic" panose="020B0502020202020204" pitchFamily="34" charset="0"/>
                <a:sym typeface="Arial"/>
              </a:rPr>
              <a:t> / </a:t>
            </a:r>
            <a:r>
              <a:rPr kumimoji="0" lang="it-IT" sz="2000" b="1" i="0" u="none" strike="noStrike" cap="none" spc="0" normalizeH="0" baseline="0" dirty="0" err="1">
                <a:ln>
                  <a:noFill/>
                </a:ln>
                <a:solidFill>
                  <a:srgbClr val="000000"/>
                </a:solidFill>
                <a:effectLst/>
                <a:uFillTx/>
                <a:latin typeface="Century Gothic" panose="020B0502020202020204" pitchFamily="34" charset="0"/>
                <a:sym typeface="Arial"/>
              </a:rPr>
              <a:t>law</a:t>
            </a:r>
            <a:endParaRPr kumimoji="0" lang="it-IT" sz="2000" b="1" i="0" u="none" strike="noStrike" cap="none" spc="0" normalizeH="0" baseline="0" dirty="0">
              <a:ln>
                <a:noFill/>
              </a:ln>
              <a:solidFill>
                <a:srgbClr val="000000"/>
              </a:solidFill>
              <a:effectLst/>
              <a:uFillTx/>
              <a:latin typeface="Century Gothic" panose="020B0502020202020204" pitchFamily="34" charset="0"/>
              <a:sym typeface="Arial"/>
            </a:endParaRPr>
          </a:p>
          <a:p>
            <a:pPr marL="0" marR="0" indent="0" algn="l" defTabSz="914400" rtl="0" fontAlgn="auto" latinLnBrk="0" hangingPunct="0">
              <a:lnSpc>
                <a:spcPct val="100000"/>
              </a:lnSpc>
              <a:spcBef>
                <a:spcPts val="0"/>
              </a:spcBef>
              <a:spcAft>
                <a:spcPts val="0"/>
              </a:spcAft>
              <a:buClrTx/>
              <a:buSzTx/>
              <a:buFontTx/>
              <a:buNone/>
              <a:tabLst/>
            </a:pPr>
            <a:r>
              <a:rPr lang="it-IT" sz="2000" b="1" dirty="0">
                <a:latin typeface="Century Gothic" panose="020B0502020202020204" pitchFamily="34" charset="0"/>
              </a:rPr>
              <a:t>- </a:t>
            </a:r>
            <a:r>
              <a:rPr lang="it-IT" sz="2000" b="1" dirty="0" err="1">
                <a:latin typeface="Century Gothic" panose="020B0502020202020204" pitchFamily="34" charset="0"/>
              </a:rPr>
              <a:t>laws</a:t>
            </a:r>
            <a:r>
              <a:rPr lang="it-IT" sz="2000" b="1" dirty="0">
                <a:latin typeface="Century Gothic" panose="020B0502020202020204" pitchFamily="34" charset="0"/>
              </a:rPr>
              <a:t> and policies </a:t>
            </a:r>
            <a:r>
              <a:rPr lang="it-IT" sz="2000" b="1" dirty="0" err="1">
                <a:latin typeface="Century Gothic" panose="020B0502020202020204" pitchFamily="34" charset="0"/>
              </a:rPr>
              <a:t>instruments</a:t>
            </a:r>
            <a:r>
              <a:rPr lang="it-IT" sz="2000" b="1" dirty="0">
                <a:latin typeface="Century Gothic" panose="020B0502020202020204" pitchFamily="34" charset="0"/>
              </a:rPr>
              <a:t> = </a:t>
            </a:r>
            <a:r>
              <a:rPr lang="it-IT" sz="2000" b="1" dirty="0" err="1">
                <a:latin typeface="Century Gothic" panose="020B0502020202020204" pitchFamily="34" charset="0"/>
              </a:rPr>
              <a:t>dialogue</a:t>
            </a:r>
            <a:r>
              <a:rPr lang="it-IT" sz="2000" b="1" dirty="0">
                <a:latin typeface="Century Gothic" panose="020B0502020202020204" pitchFamily="34" charset="0"/>
              </a:rPr>
              <a:t> with stakeholders</a:t>
            </a:r>
          </a:p>
          <a:p>
            <a:pPr marL="0" marR="0" indent="0" algn="l" defTabSz="914400" rtl="0" fontAlgn="auto" latinLnBrk="0" hangingPunct="0">
              <a:lnSpc>
                <a:spcPct val="100000"/>
              </a:lnSpc>
              <a:spcBef>
                <a:spcPts val="0"/>
              </a:spcBef>
              <a:spcAft>
                <a:spcPts val="0"/>
              </a:spcAft>
              <a:buClrTx/>
              <a:buSzTx/>
              <a:buFontTx/>
              <a:buNone/>
              <a:tabLst/>
            </a:pPr>
            <a:endParaRPr kumimoji="0" lang="it-IT" sz="2000" b="1" i="0" u="none" strike="noStrike" cap="none" spc="0" normalizeH="0" baseline="0" dirty="0">
              <a:ln>
                <a:noFill/>
              </a:ln>
              <a:solidFill>
                <a:srgbClr val="000000"/>
              </a:solidFill>
              <a:effectLst/>
              <a:uFillTx/>
              <a:latin typeface="Century Gothic" panose="020B0502020202020204" pitchFamily="34" charset="0"/>
              <a:sym typeface="Arial"/>
            </a:endParaRPr>
          </a:p>
        </p:txBody>
      </p:sp>
    </p:spTree>
    <p:extLst>
      <p:ext uri="{BB962C8B-B14F-4D97-AF65-F5344CB8AC3E}">
        <p14:creationId xmlns:p14="http://schemas.microsoft.com/office/powerpoint/2010/main" val="285803387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FECD9-27F6-F3E6-22F8-3AEF3F536629}"/>
            </a:ext>
          </a:extLst>
        </p:cNvPr>
        <p:cNvGrpSpPr/>
        <p:nvPr/>
      </p:nvGrpSpPr>
      <p:grpSpPr>
        <a:xfrm>
          <a:off x="0" y="0"/>
          <a:ext cx="0" cy="0"/>
          <a:chOff x="0" y="0"/>
          <a:chExt cx="0" cy="0"/>
        </a:xfrm>
      </p:grpSpPr>
      <p:sp>
        <p:nvSpPr>
          <p:cNvPr id="147" name="Google Shape;66;p14">
            <a:extLst>
              <a:ext uri="{FF2B5EF4-FFF2-40B4-BE49-F238E27FC236}">
                <a16:creationId xmlns:a16="http://schemas.microsoft.com/office/drawing/2014/main" id="{381E5C88-2979-AD7D-7D7B-F23DEB0B6BEA}"/>
              </a:ext>
            </a:extLst>
          </p:cNvPr>
          <p:cNvSpPr/>
          <p:nvPr/>
        </p:nvSpPr>
        <p:spPr>
          <a:xfrm>
            <a:off x="-2" y="5065900"/>
            <a:ext cx="2286001" cy="77703"/>
          </a:xfrm>
          <a:prstGeom prst="rect">
            <a:avLst/>
          </a:prstGeom>
          <a:solidFill>
            <a:srgbClr val="38B806"/>
          </a:solidFill>
          <a:ln w="12700">
            <a:miter lim="400000"/>
          </a:ln>
        </p:spPr>
        <p:txBody>
          <a:bodyPr lIns="45718" tIns="45718" rIns="45718" bIns="45718" anchor="ctr"/>
          <a:lstStyle/>
          <a:p>
            <a:endParaRPr/>
          </a:p>
        </p:txBody>
      </p:sp>
      <p:sp>
        <p:nvSpPr>
          <p:cNvPr id="148" name="Google Shape;67;p14">
            <a:extLst>
              <a:ext uri="{FF2B5EF4-FFF2-40B4-BE49-F238E27FC236}">
                <a16:creationId xmlns:a16="http://schemas.microsoft.com/office/drawing/2014/main" id="{53F0A715-AC57-0370-9292-04D6D82B49CA}"/>
              </a:ext>
            </a:extLst>
          </p:cNvPr>
          <p:cNvSpPr/>
          <p:nvPr/>
        </p:nvSpPr>
        <p:spPr>
          <a:xfrm>
            <a:off x="2285999" y="5065900"/>
            <a:ext cx="2286001" cy="77703"/>
          </a:xfrm>
          <a:prstGeom prst="rect">
            <a:avLst/>
          </a:prstGeom>
          <a:solidFill>
            <a:srgbClr val="E93D67"/>
          </a:solidFill>
          <a:ln w="12700">
            <a:miter lim="400000"/>
          </a:ln>
        </p:spPr>
        <p:txBody>
          <a:bodyPr lIns="45718" tIns="45718" rIns="45718" bIns="45718" anchor="ctr"/>
          <a:lstStyle/>
          <a:p>
            <a:endParaRPr/>
          </a:p>
        </p:txBody>
      </p:sp>
      <p:sp>
        <p:nvSpPr>
          <p:cNvPr id="149" name="Google Shape;68;p14">
            <a:extLst>
              <a:ext uri="{FF2B5EF4-FFF2-40B4-BE49-F238E27FC236}">
                <a16:creationId xmlns:a16="http://schemas.microsoft.com/office/drawing/2014/main" id="{3620CD95-5CD3-C268-2FD7-F90A77555446}"/>
              </a:ext>
            </a:extLst>
          </p:cNvPr>
          <p:cNvSpPr/>
          <p:nvPr/>
        </p:nvSpPr>
        <p:spPr>
          <a:xfrm>
            <a:off x="4572000" y="5065900"/>
            <a:ext cx="2286000" cy="77703"/>
          </a:xfrm>
          <a:prstGeom prst="rect">
            <a:avLst/>
          </a:prstGeom>
          <a:solidFill>
            <a:srgbClr val="FFB73B"/>
          </a:solidFill>
          <a:ln w="12700">
            <a:miter lim="400000"/>
          </a:ln>
        </p:spPr>
        <p:txBody>
          <a:bodyPr lIns="45718" tIns="45718" rIns="45718" bIns="45718" anchor="ctr"/>
          <a:lstStyle/>
          <a:p>
            <a:endParaRPr/>
          </a:p>
        </p:txBody>
      </p:sp>
      <p:sp>
        <p:nvSpPr>
          <p:cNvPr id="150" name="Google Shape;69;p14">
            <a:extLst>
              <a:ext uri="{FF2B5EF4-FFF2-40B4-BE49-F238E27FC236}">
                <a16:creationId xmlns:a16="http://schemas.microsoft.com/office/drawing/2014/main" id="{F63C7A15-50C1-513C-B183-1BC9AB5AFF8B}"/>
              </a:ext>
            </a:extLst>
          </p:cNvPr>
          <p:cNvSpPr/>
          <p:nvPr/>
        </p:nvSpPr>
        <p:spPr>
          <a:xfrm>
            <a:off x="6858000" y="5065900"/>
            <a:ext cx="2286000" cy="77703"/>
          </a:xfrm>
          <a:prstGeom prst="rect">
            <a:avLst/>
          </a:prstGeom>
          <a:solidFill>
            <a:srgbClr val="3E83B5"/>
          </a:solidFill>
          <a:ln w="12700">
            <a:miter lim="400000"/>
          </a:ln>
        </p:spPr>
        <p:txBody>
          <a:bodyPr lIns="45718" tIns="45718" rIns="45718" bIns="45718" anchor="ctr"/>
          <a:lstStyle/>
          <a:p>
            <a:endParaRPr/>
          </a:p>
        </p:txBody>
      </p:sp>
      <p:pic>
        <p:nvPicPr>
          <p:cNvPr id="152" name="Diesis experience_logo.png" descr="Diesis experience_logo.png">
            <a:extLst>
              <a:ext uri="{FF2B5EF4-FFF2-40B4-BE49-F238E27FC236}">
                <a16:creationId xmlns:a16="http://schemas.microsoft.com/office/drawing/2014/main" id="{AF72C213-CA05-1062-5388-EB26ADD98B23}"/>
              </a:ext>
            </a:extLst>
          </p:cNvPr>
          <p:cNvPicPr>
            <a:picLocks noChangeAspect="1"/>
          </p:cNvPicPr>
          <p:nvPr/>
        </p:nvPicPr>
        <p:blipFill>
          <a:blip r:embed="rId2"/>
          <a:srcRect l="29595" t="417" r="35526" b="35059"/>
          <a:stretch>
            <a:fillRect/>
          </a:stretch>
        </p:blipFill>
        <p:spPr>
          <a:xfrm>
            <a:off x="7850373" y="3940241"/>
            <a:ext cx="1034709" cy="1056208"/>
          </a:xfrm>
          <a:prstGeom prst="rect">
            <a:avLst/>
          </a:prstGeom>
          <a:ln w="12700">
            <a:miter lim="400000"/>
          </a:ln>
        </p:spPr>
      </p:pic>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243131BD-2D59-B407-5119-B7CA93C44544}"/>
                  </a:ext>
                </a:extLst>
              </p14:cNvPr>
              <p14:cNvContentPartPr/>
              <p14:nvPr/>
            </p14:nvContentPartPr>
            <p14:xfrm>
              <a:off x="12914" y="2319474"/>
              <a:ext cx="360" cy="360"/>
            </p14:xfrm>
          </p:contentPart>
        </mc:Choice>
        <mc:Fallback xmlns="">
          <p:pic>
            <p:nvPicPr>
              <p:cNvPr id="6" name="Input penna 5">
                <a:extLst>
                  <a:ext uri="{FF2B5EF4-FFF2-40B4-BE49-F238E27FC236}">
                    <a16:creationId xmlns:a16="http://schemas.microsoft.com/office/drawing/2014/main" id="{243131BD-2D59-B407-5119-B7CA93C44544}"/>
                  </a:ext>
                </a:extLst>
              </p:cNvPr>
              <p:cNvPicPr/>
              <p:nvPr/>
            </p:nvPicPr>
            <p:blipFill>
              <a:blip r:embed="rId4"/>
              <a:stretch>
                <a:fillRect/>
              </a:stretch>
            </p:blipFill>
            <p:spPr>
              <a:xfrm>
                <a:off x="-5086" y="2301474"/>
                <a:ext cx="36000" cy="36000"/>
              </a:xfrm>
              <a:prstGeom prst="rect">
                <a:avLst/>
              </a:prstGeom>
            </p:spPr>
          </p:pic>
        </mc:Fallback>
      </mc:AlternateContent>
      <p:sp>
        <p:nvSpPr>
          <p:cNvPr id="3" name="Google Shape;74;p15">
            <a:extLst>
              <a:ext uri="{FF2B5EF4-FFF2-40B4-BE49-F238E27FC236}">
                <a16:creationId xmlns:a16="http://schemas.microsoft.com/office/drawing/2014/main" id="{D04946FD-184D-8D22-B156-E9B4677B5FF6}"/>
              </a:ext>
            </a:extLst>
          </p:cNvPr>
          <p:cNvSpPr txBox="1">
            <a:spLocks noGrp="1"/>
          </p:cNvSpPr>
          <p:nvPr>
            <p:ph type="title"/>
          </p:nvPr>
        </p:nvSpPr>
        <p:spPr>
          <a:xfrm>
            <a:off x="136714" y="55272"/>
            <a:ext cx="8382818" cy="769918"/>
          </a:xfrm>
          <a:prstGeom prst="rect">
            <a:avLst/>
          </a:prstGeom>
        </p:spPr>
        <p:txBody>
          <a:bodyPr>
            <a:normAutofit fontScale="90000"/>
          </a:bodyPr>
          <a:lstStyle>
            <a:lvl1pPr defTabSz="877823">
              <a:defRPr sz="2496">
                <a:solidFill>
                  <a:srgbClr val="EC79A1"/>
                </a:solidFill>
                <a:latin typeface="Century Gothic"/>
                <a:ea typeface="Century Gothic"/>
                <a:cs typeface="Century Gothic"/>
                <a:sym typeface="Century Gothic"/>
              </a:defRPr>
            </a:lvl1pPr>
          </a:lstStyle>
          <a:p>
            <a:r>
              <a:rPr lang="it-IT" b="1" dirty="0"/>
              <a:t>How to help social economy </a:t>
            </a:r>
            <a:r>
              <a:rPr lang="it-IT" b="1" dirty="0" err="1"/>
              <a:t>grow</a:t>
            </a:r>
            <a:r>
              <a:rPr lang="it-IT" b="1" dirty="0"/>
              <a:t>: some </a:t>
            </a:r>
            <a:r>
              <a:rPr lang="it-IT" b="1" dirty="0" err="1"/>
              <a:t>examples</a:t>
            </a:r>
            <a:r>
              <a:rPr lang="it-IT" b="1" dirty="0"/>
              <a:t> </a:t>
            </a:r>
            <a:r>
              <a:rPr lang="it-IT" b="1" dirty="0" err="1"/>
              <a:t>that</a:t>
            </a:r>
            <a:r>
              <a:rPr lang="it-IT" b="1" dirty="0"/>
              <a:t> work</a:t>
            </a:r>
            <a:endParaRPr b="1" dirty="0"/>
          </a:p>
        </p:txBody>
      </p:sp>
      <p:sp>
        <p:nvSpPr>
          <p:cNvPr id="2" name="CasellaDiTesto 1">
            <a:extLst>
              <a:ext uri="{FF2B5EF4-FFF2-40B4-BE49-F238E27FC236}">
                <a16:creationId xmlns:a16="http://schemas.microsoft.com/office/drawing/2014/main" id="{67537758-2A4B-8AC8-E1FC-C5B834CB85B7}"/>
              </a:ext>
            </a:extLst>
          </p:cNvPr>
          <p:cNvSpPr txBox="1"/>
          <p:nvPr/>
        </p:nvSpPr>
        <p:spPr>
          <a:xfrm>
            <a:off x="188073" y="1948375"/>
            <a:ext cx="8329299" cy="23083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800" b="1" i="0" dirty="0">
                <a:solidFill>
                  <a:srgbClr val="111111"/>
                </a:solidFill>
                <a:effectLst/>
                <a:latin typeface="-apple-system"/>
              </a:rPr>
              <a:t>the Government assigned policy responsibility for social enterprise to the newly  established Department of Rural and Community Development. The strategic objectives of the Department include the advancement of the economic and social development of both rural and urban communities, and enabling communities disadvantaged by location or social issues to reach their full potential. The assignment of responsibility for social enterprise to the Department of Rural and Community Development provides an unprecedented opportunity for policy on social enterprise to be developed in a coordinated and integrated way</a:t>
            </a:r>
            <a:endParaRPr kumimoji="0" lang="it-IT" sz="1800" b="1" i="0" u="none" strike="noStrike" cap="none" spc="0" normalizeH="0" baseline="0" dirty="0">
              <a:ln>
                <a:noFill/>
              </a:ln>
              <a:solidFill>
                <a:srgbClr val="000000"/>
              </a:solidFill>
              <a:effectLst/>
              <a:uFillTx/>
              <a:latin typeface="Century Gothic" panose="020B0502020202020204" pitchFamily="34" charset="0"/>
              <a:sym typeface="Arial"/>
            </a:endParaRPr>
          </a:p>
        </p:txBody>
      </p:sp>
      <p:pic>
        <p:nvPicPr>
          <p:cNvPr id="5" name="Immagine 4">
            <a:extLst>
              <a:ext uri="{FF2B5EF4-FFF2-40B4-BE49-F238E27FC236}">
                <a16:creationId xmlns:a16="http://schemas.microsoft.com/office/drawing/2014/main" id="{090F5B75-79EE-6DC5-41A8-E4E50EC415DA}"/>
              </a:ext>
            </a:extLst>
          </p:cNvPr>
          <p:cNvPicPr>
            <a:picLocks noChangeAspect="1"/>
          </p:cNvPicPr>
          <p:nvPr/>
        </p:nvPicPr>
        <p:blipFill>
          <a:blip r:embed="rId5"/>
          <a:stretch>
            <a:fillRect/>
          </a:stretch>
        </p:blipFill>
        <p:spPr>
          <a:xfrm>
            <a:off x="1028363" y="487622"/>
            <a:ext cx="3543637" cy="1210848"/>
          </a:xfrm>
          <a:prstGeom prst="rect">
            <a:avLst/>
          </a:prstGeom>
        </p:spPr>
      </p:pic>
      <p:pic>
        <p:nvPicPr>
          <p:cNvPr id="8" name="Immagine 7">
            <a:extLst>
              <a:ext uri="{FF2B5EF4-FFF2-40B4-BE49-F238E27FC236}">
                <a16:creationId xmlns:a16="http://schemas.microsoft.com/office/drawing/2014/main" id="{8F8E7DE5-03F2-ED51-C496-2CD8FF8FDAB7}"/>
              </a:ext>
            </a:extLst>
          </p:cNvPr>
          <p:cNvPicPr>
            <a:picLocks noChangeAspect="1"/>
          </p:cNvPicPr>
          <p:nvPr/>
        </p:nvPicPr>
        <p:blipFill>
          <a:blip r:embed="rId6"/>
          <a:stretch>
            <a:fillRect/>
          </a:stretch>
        </p:blipFill>
        <p:spPr>
          <a:xfrm>
            <a:off x="4879105" y="627595"/>
            <a:ext cx="3488622" cy="1070875"/>
          </a:xfrm>
          <a:prstGeom prst="rect">
            <a:avLst/>
          </a:prstGeom>
        </p:spPr>
      </p:pic>
    </p:spTree>
    <p:extLst>
      <p:ext uri="{BB962C8B-B14F-4D97-AF65-F5344CB8AC3E}">
        <p14:creationId xmlns:p14="http://schemas.microsoft.com/office/powerpoint/2010/main" val="138006127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E9BB9-A010-D474-3281-4EB57E9A59EE}"/>
            </a:ext>
          </a:extLst>
        </p:cNvPr>
        <p:cNvGrpSpPr/>
        <p:nvPr/>
      </p:nvGrpSpPr>
      <p:grpSpPr>
        <a:xfrm>
          <a:off x="0" y="0"/>
          <a:ext cx="0" cy="0"/>
          <a:chOff x="0" y="0"/>
          <a:chExt cx="0" cy="0"/>
        </a:xfrm>
      </p:grpSpPr>
      <p:sp>
        <p:nvSpPr>
          <p:cNvPr id="147" name="Google Shape;66;p14">
            <a:extLst>
              <a:ext uri="{FF2B5EF4-FFF2-40B4-BE49-F238E27FC236}">
                <a16:creationId xmlns:a16="http://schemas.microsoft.com/office/drawing/2014/main" id="{F3E918CD-896E-E770-DD6A-DA9B10B4AFA6}"/>
              </a:ext>
            </a:extLst>
          </p:cNvPr>
          <p:cNvSpPr/>
          <p:nvPr/>
        </p:nvSpPr>
        <p:spPr>
          <a:xfrm>
            <a:off x="-2" y="5065900"/>
            <a:ext cx="2286001" cy="77703"/>
          </a:xfrm>
          <a:prstGeom prst="rect">
            <a:avLst/>
          </a:prstGeom>
          <a:solidFill>
            <a:srgbClr val="38B806"/>
          </a:solidFill>
          <a:ln w="12700">
            <a:miter lim="400000"/>
          </a:ln>
        </p:spPr>
        <p:txBody>
          <a:bodyPr lIns="45718" tIns="45718" rIns="45718" bIns="45718" anchor="ctr"/>
          <a:lstStyle/>
          <a:p>
            <a:endParaRPr/>
          </a:p>
        </p:txBody>
      </p:sp>
      <p:sp>
        <p:nvSpPr>
          <p:cNvPr id="148" name="Google Shape;67;p14">
            <a:extLst>
              <a:ext uri="{FF2B5EF4-FFF2-40B4-BE49-F238E27FC236}">
                <a16:creationId xmlns:a16="http://schemas.microsoft.com/office/drawing/2014/main" id="{188E73CE-92D6-75BD-CA00-DBDA98D1E2EC}"/>
              </a:ext>
            </a:extLst>
          </p:cNvPr>
          <p:cNvSpPr/>
          <p:nvPr/>
        </p:nvSpPr>
        <p:spPr>
          <a:xfrm>
            <a:off x="2285999" y="5065900"/>
            <a:ext cx="2286001" cy="77703"/>
          </a:xfrm>
          <a:prstGeom prst="rect">
            <a:avLst/>
          </a:prstGeom>
          <a:solidFill>
            <a:srgbClr val="E93D67"/>
          </a:solidFill>
          <a:ln w="12700">
            <a:miter lim="400000"/>
          </a:ln>
        </p:spPr>
        <p:txBody>
          <a:bodyPr lIns="45718" tIns="45718" rIns="45718" bIns="45718" anchor="ctr"/>
          <a:lstStyle/>
          <a:p>
            <a:endParaRPr/>
          </a:p>
        </p:txBody>
      </p:sp>
      <p:sp>
        <p:nvSpPr>
          <p:cNvPr id="149" name="Google Shape;68;p14">
            <a:extLst>
              <a:ext uri="{FF2B5EF4-FFF2-40B4-BE49-F238E27FC236}">
                <a16:creationId xmlns:a16="http://schemas.microsoft.com/office/drawing/2014/main" id="{70A4324C-7F11-A04F-2B57-FD617472F50E}"/>
              </a:ext>
            </a:extLst>
          </p:cNvPr>
          <p:cNvSpPr/>
          <p:nvPr/>
        </p:nvSpPr>
        <p:spPr>
          <a:xfrm>
            <a:off x="4572000" y="5065900"/>
            <a:ext cx="2286000" cy="77703"/>
          </a:xfrm>
          <a:prstGeom prst="rect">
            <a:avLst/>
          </a:prstGeom>
          <a:solidFill>
            <a:srgbClr val="FFB73B"/>
          </a:solidFill>
          <a:ln w="12700">
            <a:miter lim="400000"/>
          </a:ln>
        </p:spPr>
        <p:txBody>
          <a:bodyPr lIns="45718" tIns="45718" rIns="45718" bIns="45718" anchor="ctr"/>
          <a:lstStyle/>
          <a:p>
            <a:endParaRPr/>
          </a:p>
        </p:txBody>
      </p:sp>
      <p:sp>
        <p:nvSpPr>
          <p:cNvPr id="150" name="Google Shape;69;p14">
            <a:extLst>
              <a:ext uri="{FF2B5EF4-FFF2-40B4-BE49-F238E27FC236}">
                <a16:creationId xmlns:a16="http://schemas.microsoft.com/office/drawing/2014/main" id="{18EB3059-C560-D71F-21B2-43A274A1AF14}"/>
              </a:ext>
            </a:extLst>
          </p:cNvPr>
          <p:cNvSpPr/>
          <p:nvPr/>
        </p:nvSpPr>
        <p:spPr>
          <a:xfrm>
            <a:off x="6858000" y="5065900"/>
            <a:ext cx="2286000" cy="77703"/>
          </a:xfrm>
          <a:prstGeom prst="rect">
            <a:avLst/>
          </a:prstGeom>
          <a:solidFill>
            <a:srgbClr val="3E83B5"/>
          </a:solidFill>
          <a:ln w="12700">
            <a:miter lim="400000"/>
          </a:ln>
        </p:spPr>
        <p:txBody>
          <a:bodyPr lIns="45718" tIns="45718" rIns="45718" bIns="45718" anchor="ctr"/>
          <a:lstStyle/>
          <a:p>
            <a:endParaRPr/>
          </a:p>
        </p:txBody>
      </p:sp>
      <p:pic>
        <p:nvPicPr>
          <p:cNvPr id="152" name="Diesis experience_logo.png" descr="Diesis experience_logo.png">
            <a:extLst>
              <a:ext uri="{FF2B5EF4-FFF2-40B4-BE49-F238E27FC236}">
                <a16:creationId xmlns:a16="http://schemas.microsoft.com/office/drawing/2014/main" id="{6BACB2F1-33A9-F875-3C7F-99882C779975}"/>
              </a:ext>
            </a:extLst>
          </p:cNvPr>
          <p:cNvPicPr>
            <a:picLocks noChangeAspect="1"/>
          </p:cNvPicPr>
          <p:nvPr/>
        </p:nvPicPr>
        <p:blipFill>
          <a:blip r:embed="rId2"/>
          <a:srcRect l="29595" t="417" r="35526" b="35059"/>
          <a:stretch>
            <a:fillRect/>
          </a:stretch>
        </p:blipFill>
        <p:spPr>
          <a:xfrm>
            <a:off x="7850373" y="3940241"/>
            <a:ext cx="1034709" cy="1056208"/>
          </a:xfrm>
          <a:prstGeom prst="rect">
            <a:avLst/>
          </a:prstGeom>
          <a:ln w="12700">
            <a:miter lim="400000"/>
          </a:ln>
        </p:spPr>
      </p:pic>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F94ACF61-F464-ABB3-2422-658469F5B387}"/>
                  </a:ext>
                </a:extLst>
              </p14:cNvPr>
              <p14:cNvContentPartPr/>
              <p14:nvPr/>
            </p14:nvContentPartPr>
            <p14:xfrm>
              <a:off x="12914" y="2319474"/>
              <a:ext cx="360" cy="360"/>
            </p14:xfrm>
          </p:contentPart>
        </mc:Choice>
        <mc:Fallback xmlns="">
          <p:pic>
            <p:nvPicPr>
              <p:cNvPr id="6" name="Input penna 5">
                <a:extLst>
                  <a:ext uri="{FF2B5EF4-FFF2-40B4-BE49-F238E27FC236}">
                    <a16:creationId xmlns:a16="http://schemas.microsoft.com/office/drawing/2014/main" id="{F94ACF61-F464-ABB3-2422-658469F5B387}"/>
                  </a:ext>
                </a:extLst>
              </p:cNvPr>
              <p:cNvPicPr/>
              <p:nvPr/>
            </p:nvPicPr>
            <p:blipFill>
              <a:blip r:embed="rId4"/>
              <a:stretch>
                <a:fillRect/>
              </a:stretch>
            </p:blipFill>
            <p:spPr>
              <a:xfrm>
                <a:off x="-5086" y="2301474"/>
                <a:ext cx="36000" cy="36000"/>
              </a:xfrm>
              <a:prstGeom prst="rect">
                <a:avLst/>
              </a:prstGeom>
            </p:spPr>
          </p:pic>
        </mc:Fallback>
      </mc:AlternateContent>
      <p:sp>
        <p:nvSpPr>
          <p:cNvPr id="3" name="Google Shape;74;p15">
            <a:extLst>
              <a:ext uri="{FF2B5EF4-FFF2-40B4-BE49-F238E27FC236}">
                <a16:creationId xmlns:a16="http://schemas.microsoft.com/office/drawing/2014/main" id="{96BB0D77-808B-A1CB-8063-612C03E7A7AA}"/>
              </a:ext>
            </a:extLst>
          </p:cNvPr>
          <p:cNvSpPr txBox="1">
            <a:spLocks noGrp="1"/>
          </p:cNvSpPr>
          <p:nvPr>
            <p:ph type="title"/>
          </p:nvPr>
        </p:nvSpPr>
        <p:spPr>
          <a:xfrm>
            <a:off x="136714" y="55272"/>
            <a:ext cx="8382818" cy="769918"/>
          </a:xfrm>
          <a:prstGeom prst="rect">
            <a:avLst/>
          </a:prstGeom>
        </p:spPr>
        <p:txBody>
          <a:bodyPr>
            <a:normAutofit fontScale="90000"/>
          </a:bodyPr>
          <a:lstStyle>
            <a:lvl1pPr defTabSz="877823">
              <a:defRPr sz="2496">
                <a:solidFill>
                  <a:srgbClr val="EC79A1"/>
                </a:solidFill>
                <a:latin typeface="Century Gothic"/>
                <a:ea typeface="Century Gothic"/>
                <a:cs typeface="Century Gothic"/>
                <a:sym typeface="Century Gothic"/>
              </a:defRPr>
            </a:lvl1pPr>
          </a:lstStyle>
          <a:p>
            <a:r>
              <a:rPr lang="it-IT" b="1" dirty="0"/>
              <a:t>How to make social economy </a:t>
            </a:r>
            <a:r>
              <a:rPr lang="it-IT" b="1" dirty="0" err="1"/>
              <a:t>grow</a:t>
            </a:r>
            <a:r>
              <a:rPr lang="it-IT" b="1" dirty="0"/>
              <a:t>: some </a:t>
            </a:r>
            <a:r>
              <a:rPr lang="it-IT" b="1" dirty="0" err="1"/>
              <a:t>examples</a:t>
            </a:r>
            <a:r>
              <a:rPr lang="it-IT" b="1" dirty="0"/>
              <a:t> </a:t>
            </a:r>
            <a:r>
              <a:rPr lang="it-IT" b="1" dirty="0" err="1"/>
              <a:t>that</a:t>
            </a:r>
            <a:r>
              <a:rPr lang="it-IT" b="1" dirty="0"/>
              <a:t> work</a:t>
            </a:r>
            <a:endParaRPr b="1" dirty="0"/>
          </a:p>
        </p:txBody>
      </p:sp>
      <p:sp>
        <p:nvSpPr>
          <p:cNvPr id="2" name="CasellaDiTesto 1">
            <a:extLst>
              <a:ext uri="{FF2B5EF4-FFF2-40B4-BE49-F238E27FC236}">
                <a16:creationId xmlns:a16="http://schemas.microsoft.com/office/drawing/2014/main" id="{8B2AC40D-7BA9-54D2-5A06-56AFA6EA867C}"/>
              </a:ext>
            </a:extLst>
          </p:cNvPr>
          <p:cNvSpPr txBox="1"/>
          <p:nvPr/>
        </p:nvSpPr>
        <p:spPr>
          <a:xfrm>
            <a:off x="528931" y="1211164"/>
            <a:ext cx="7598384" cy="3416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b="0" i="0" dirty="0">
                <a:solidFill>
                  <a:srgbClr val="111111"/>
                </a:solidFill>
                <a:effectLst/>
              </a:rPr>
              <a:t> Italy - </a:t>
            </a:r>
            <a:r>
              <a:rPr lang="en-US" sz="2400" b="1" i="0" dirty="0">
                <a:solidFill>
                  <a:srgbClr val="111111"/>
                </a:solidFill>
                <a:effectLst/>
              </a:rPr>
              <a:t>Public Contract Code</a:t>
            </a:r>
            <a:r>
              <a:rPr lang="en-US" sz="2400" dirty="0">
                <a:solidFill>
                  <a:srgbClr val="111111"/>
                </a:solidFill>
              </a:rPr>
              <a:t> </a:t>
            </a:r>
          </a:p>
          <a:p>
            <a:pPr marL="0" marR="0" indent="0" algn="l" defTabSz="914400" rtl="0" fontAlgn="auto" latinLnBrk="0" hangingPunct="0">
              <a:lnSpc>
                <a:spcPct val="100000"/>
              </a:lnSpc>
              <a:spcBef>
                <a:spcPts val="0"/>
              </a:spcBef>
              <a:spcAft>
                <a:spcPts val="0"/>
              </a:spcAft>
              <a:buClrTx/>
              <a:buSzTx/>
              <a:buFontTx/>
              <a:buNone/>
              <a:tabLst/>
            </a:pPr>
            <a:r>
              <a:rPr lang="en-US" sz="2400" b="0" i="0" dirty="0">
                <a:solidFill>
                  <a:srgbClr val="111111"/>
                </a:solidFill>
                <a:effectLst/>
              </a:rPr>
              <a:t>One notable aspect is the emphasis on </a:t>
            </a:r>
            <a:r>
              <a:rPr lang="en-US" sz="2400" b="1" i="0" dirty="0">
                <a:solidFill>
                  <a:srgbClr val="111111"/>
                </a:solidFill>
                <a:effectLst/>
              </a:rPr>
              <a:t>social and occupational inclusion</a:t>
            </a:r>
            <a:r>
              <a:rPr lang="en-US" sz="2400" b="0" i="0" dirty="0">
                <a:solidFill>
                  <a:srgbClr val="111111"/>
                </a:solidFill>
                <a:effectLst/>
              </a:rPr>
              <a:t>. Specifically, Articles 57 and 61 of the code require tender notices to include </a:t>
            </a:r>
            <a:r>
              <a:rPr lang="en-US" sz="2400" b="1" i="0" dirty="0">
                <a:solidFill>
                  <a:srgbClr val="111111"/>
                </a:solidFill>
                <a:effectLst/>
              </a:rPr>
              <a:t>specific clauses</a:t>
            </a:r>
            <a:r>
              <a:rPr lang="en-US" sz="2400" b="0" i="0" dirty="0">
                <a:solidFill>
                  <a:srgbClr val="111111"/>
                </a:solidFill>
                <a:effectLst/>
              </a:rPr>
              <a:t> that guarantee the inclusion and a safer working environment for employees of economic operators and subcontractors. This measure aims to promote social cooperatives and enhance their participation in public contracts</a:t>
            </a:r>
            <a:endParaRPr kumimoji="0" lang="it-IT" sz="2400" b="1" i="0" u="none" strike="noStrike" cap="none" spc="0" normalizeH="0" baseline="0" dirty="0">
              <a:ln>
                <a:noFill/>
              </a:ln>
              <a:solidFill>
                <a:srgbClr val="000000"/>
              </a:solidFill>
              <a:effectLst/>
              <a:uFillTx/>
              <a:sym typeface="Arial"/>
            </a:endParaRPr>
          </a:p>
        </p:txBody>
      </p:sp>
    </p:spTree>
    <p:extLst>
      <p:ext uri="{BB962C8B-B14F-4D97-AF65-F5344CB8AC3E}">
        <p14:creationId xmlns:p14="http://schemas.microsoft.com/office/powerpoint/2010/main" val="120356397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8939E-1A18-753F-EAE9-9CE7520FD894}"/>
            </a:ext>
          </a:extLst>
        </p:cNvPr>
        <p:cNvGrpSpPr/>
        <p:nvPr/>
      </p:nvGrpSpPr>
      <p:grpSpPr>
        <a:xfrm>
          <a:off x="0" y="0"/>
          <a:ext cx="0" cy="0"/>
          <a:chOff x="0" y="0"/>
          <a:chExt cx="0" cy="0"/>
        </a:xfrm>
      </p:grpSpPr>
      <p:sp>
        <p:nvSpPr>
          <p:cNvPr id="147" name="Google Shape;66;p14">
            <a:extLst>
              <a:ext uri="{FF2B5EF4-FFF2-40B4-BE49-F238E27FC236}">
                <a16:creationId xmlns:a16="http://schemas.microsoft.com/office/drawing/2014/main" id="{189F2B32-C09F-4F40-729C-66630F518D79}"/>
              </a:ext>
            </a:extLst>
          </p:cNvPr>
          <p:cNvSpPr/>
          <p:nvPr/>
        </p:nvSpPr>
        <p:spPr>
          <a:xfrm>
            <a:off x="-2" y="5065900"/>
            <a:ext cx="2286001" cy="77703"/>
          </a:xfrm>
          <a:prstGeom prst="rect">
            <a:avLst/>
          </a:prstGeom>
          <a:solidFill>
            <a:srgbClr val="38B806"/>
          </a:solidFill>
          <a:ln w="12700">
            <a:miter lim="400000"/>
          </a:ln>
        </p:spPr>
        <p:txBody>
          <a:bodyPr lIns="45718" tIns="45718" rIns="45718" bIns="45718" anchor="ctr"/>
          <a:lstStyle/>
          <a:p>
            <a:endParaRPr/>
          </a:p>
        </p:txBody>
      </p:sp>
      <p:sp>
        <p:nvSpPr>
          <p:cNvPr id="148" name="Google Shape;67;p14">
            <a:extLst>
              <a:ext uri="{FF2B5EF4-FFF2-40B4-BE49-F238E27FC236}">
                <a16:creationId xmlns:a16="http://schemas.microsoft.com/office/drawing/2014/main" id="{98EC5B92-784B-FDA7-6331-00D1554BDD11}"/>
              </a:ext>
            </a:extLst>
          </p:cNvPr>
          <p:cNvSpPr/>
          <p:nvPr/>
        </p:nvSpPr>
        <p:spPr>
          <a:xfrm>
            <a:off x="2285999" y="5065900"/>
            <a:ext cx="2286001" cy="77703"/>
          </a:xfrm>
          <a:prstGeom prst="rect">
            <a:avLst/>
          </a:prstGeom>
          <a:solidFill>
            <a:srgbClr val="E93D67"/>
          </a:solidFill>
          <a:ln w="12700">
            <a:miter lim="400000"/>
          </a:ln>
        </p:spPr>
        <p:txBody>
          <a:bodyPr lIns="45718" tIns="45718" rIns="45718" bIns="45718" anchor="ctr"/>
          <a:lstStyle/>
          <a:p>
            <a:endParaRPr/>
          </a:p>
        </p:txBody>
      </p:sp>
      <p:sp>
        <p:nvSpPr>
          <p:cNvPr id="149" name="Google Shape;68;p14">
            <a:extLst>
              <a:ext uri="{FF2B5EF4-FFF2-40B4-BE49-F238E27FC236}">
                <a16:creationId xmlns:a16="http://schemas.microsoft.com/office/drawing/2014/main" id="{DFE613E1-3F0C-02AE-07EC-B43747493216}"/>
              </a:ext>
            </a:extLst>
          </p:cNvPr>
          <p:cNvSpPr/>
          <p:nvPr/>
        </p:nvSpPr>
        <p:spPr>
          <a:xfrm>
            <a:off x="4572000" y="5065900"/>
            <a:ext cx="2286000" cy="77703"/>
          </a:xfrm>
          <a:prstGeom prst="rect">
            <a:avLst/>
          </a:prstGeom>
          <a:solidFill>
            <a:srgbClr val="FFB73B"/>
          </a:solidFill>
          <a:ln w="12700">
            <a:miter lim="400000"/>
          </a:ln>
        </p:spPr>
        <p:txBody>
          <a:bodyPr lIns="45718" tIns="45718" rIns="45718" bIns="45718" anchor="ctr"/>
          <a:lstStyle/>
          <a:p>
            <a:endParaRPr/>
          </a:p>
        </p:txBody>
      </p:sp>
      <p:sp>
        <p:nvSpPr>
          <p:cNvPr id="150" name="Google Shape;69;p14">
            <a:extLst>
              <a:ext uri="{FF2B5EF4-FFF2-40B4-BE49-F238E27FC236}">
                <a16:creationId xmlns:a16="http://schemas.microsoft.com/office/drawing/2014/main" id="{52630385-5013-B400-DF9F-21F61D9F2622}"/>
              </a:ext>
            </a:extLst>
          </p:cNvPr>
          <p:cNvSpPr/>
          <p:nvPr/>
        </p:nvSpPr>
        <p:spPr>
          <a:xfrm>
            <a:off x="6858000" y="5065900"/>
            <a:ext cx="2286000" cy="77703"/>
          </a:xfrm>
          <a:prstGeom prst="rect">
            <a:avLst/>
          </a:prstGeom>
          <a:solidFill>
            <a:srgbClr val="3E83B5"/>
          </a:solidFill>
          <a:ln w="12700">
            <a:miter lim="400000"/>
          </a:ln>
        </p:spPr>
        <p:txBody>
          <a:bodyPr lIns="45718" tIns="45718" rIns="45718" bIns="45718" anchor="ctr"/>
          <a:lstStyle/>
          <a:p>
            <a:endParaRPr/>
          </a:p>
        </p:txBody>
      </p:sp>
      <p:pic>
        <p:nvPicPr>
          <p:cNvPr id="152" name="Diesis experience_logo.png" descr="Diesis experience_logo.png">
            <a:extLst>
              <a:ext uri="{FF2B5EF4-FFF2-40B4-BE49-F238E27FC236}">
                <a16:creationId xmlns:a16="http://schemas.microsoft.com/office/drawing/2014/main" id="{686056CB-9E0A-02ED-B6F6-FC090C7A39B8}"/>
              </a:ext>
            </a:extLst>
          </p:cNvPr>
          <p:cNvPicPr>
            <a:picLocks noChangeAspect="1"/>
          </p:cNvPicPr>
          <p:nvPr/>
        </p:nvPicPr>
        <p:blipFill>
          <a:blip r:embed="rId2"/>
          <a:srcRect l="29595" t="417" r="35526" b="35059"/>
          <a:stretch>
            <a:fillRect/>
          </a:stretch>
        </p:blipFill>
        <p:spPr>
          <a:xfrm>
            <a:off x="7850373" y="3940241"/>
            <a:ext cx="1034709" cy="1056208"/>
          </a:xfrm>
          <a:prstGeom prst="rect">
            <a:avLst/>
          </a:prstGeom>
          <a:ln w="12700">
            <a:miter lim="400000"/>
          </a:ln>
        </p:spPr>
      </p:pic>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17FBD3F0-BD8D-A2DA-536A-A34C06ABEF4B}"/>
                  </a:ext>
                </a:extLst>
              </p14:cNvPr>
              <p14:cNvContentPartPr/>
              <p14:nvPr/>
            </p14:nvContentPartPr>
            <p14:xfrm>
              <a:off x="12914" y="2319474"/>
              <a:ext cx="360" cy="360"/>
            </p14:xfrm>
          </p:contentPart>
        </mc:Choice>
        <mc:Fallback xmlns="">
          <p:pic>
            <p:nvPicPr>
              <p:cNvPr id="6" name="Input penna 5">
                <a:extLst>
                  <a:ext uri="{FF2B5EF4-FFF2-40B4-BE49-F238E27FC236}">
                    <a16:creationId xmlns:a16="http://schemas.microsoft.com/office/drawing/2014/main" id="{17FBD3F0-BD8D-A2DA-536A-A34C06ABEF4B}"/>
                  </a:ext>
                </a:extLst>
              </p:cNvPr>
              <p:cNvPicPr/>
              <p:nvPr/>
            </p:nvPicPr>
            <p:blipFill>
              <a:blip r:embed="rId4"/>
              <a:stretch>
                <a:fillRect/>
              </a:stretch>
            </p:blipFill>
            <p:spPr>
              <a:xfrm>
                <a:off x="-5086" y="2301474"/>
                <a:ext cx="36000" cy="36000"/>
              </a:xfrm>
              <a:prstGeom prst="rect">
                <a:avLst/>
              </a:prstGeom>
            </p:spPr>
          </p:pic>
        </mc:Fallback>
      </mc:AlternateContent>
      <p:sp>
        <p:nvSpPr>
          <p:cNvPr id="3" name="Google Shape;74;p15">
            <a:extLst>
              <a:ext uri="{FF2B5EF4-FFF2-40B4-BE49-F238E27FC236}">
                <a16:creationId xmlns:a16="http://schemas.microsoft.com/office/drawing/2014/main" id="{2A346580-E820-1EA2-46A4-E499A0FA58CF}"/>
              </a:ext>
            </a:extLst>
          </p:cNvPr>
          <p:cNvSpPr txBox="1">
            <a:spLocks noGrp="1"/>
          </p:cNvSpPr>
          <p:nvPr>
            <p:ph type="title"/>
          </p:nvPr>
        </p:nvSpPr>
        <p:spPr>
          <a:xfrm>
            <a:off x="136714" y="55272"/>
            <a:ext cx="8382818" cy="769918"/>
          </a:xfrm>
          <a:prstGeom prst="rect">
            <a:avLst/>
          </a:prstGeom>
        </p:spPr>
        <p:txBody>
          <a:bodyPr>
            <a:normAutofit fontScale="90000"/>
          </a:bodyPr>
          <a:lstStyle>
            <a:lvl1pPr defTabSz="877823">
              <a:defRPr sz="2496">
                <a:solidFill>
                  <a:srgbClr val="EC79A1"/>
                </a:solidFill>
                <a:latin typeface="Century Gothic"/>
                <a:ea typeface="Century Gothic"/>
                <a:cs typeface="Century Gothic"/>
                <a:sym typeface="Century Gothic"/>
              </a:defRPr>
            </a:lvl1pPr>
          </a:lstStyle>
          <a:p>
            <a:r>
              <a:rPr lang="it-IT" b="1" dirty="0"/>
              <a:t>How to support policy makers: some </a:t>
            </a:r>
            <a:r>
              <a:rPr lang="it-IT" b="1" dirty="0" err="1"/>
              <a:t>examples</a:t>
            </a:r>
            <a:r>
              <a:rPr lang="it-IT" b="1" dirty="0"/>
              <a:t> </a:t>
            </a:r>
            <a:r>
              <a:rPr lang="it-IT" b="1" dirty="0" err="1"/>
              <a:t>that</a:t>
            </a:r>
            <a:r>
              <a:rPr lang="it-IT" b="1" dirty="0"/>
              <a:t> work(ed)</a:t>
            </a:r>
            <a:endParaRPr b="1" dirty="0"/>
          </a:p>
        </p:txBody>
      </p:sp>
      <p:sp>
        <p:nvSpPr>
          <p:cNvPr id="2" name="CasellaDiTesto 1">
            <a:extLst>
              <a:ext uri="{FF2B5EF4-FFF2-40B4-BE49-F238E27FC236}">
                <a16:creationId xmlns:a16="http://schemas.microsoft.com/office/drawing/2014/main" id="{E9B68F6A-098D-0247-FEBD-CEA94952D2EE}"/>
              </a:ext>
            </a:extLst>
          </p:cNvPr>
          <p:cNvSpPr txBox="1"/>
          <p:nvPr/>
        </p:nvSpPr>
        <p:spPr>
          <a:xfrm>
            <a:off x="528931" y="1211164"/>
            <a:ext cx="7598384" cy="41549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b="0" i="0" dirty="0">
                <a:solidFill>
                  <a:srgbClr val="111111"/>
                </a:solidFill>
                <a:effectLst/>
                <a:latin typeface="-apple-system"/>
              </a:rPr>
              <a:t>Mutual learning (EC)</a:t>
            </a:r>
          </a:p>
          <a:p>
            <a:pPr marL="0" marR="0" indent="0" algn="l" defTabSz="914400" rtl="0" fontAlgn="auto" latinLnBrk="0" hangingPunct="0">
              <a:lnSpc>
                <a:spcPct val="100000"/>
              </a:lnSpc>
              <a:spcBef>
                <a:spcPts val="0"/>
              </a:spcBef>
              <a:spcAft>
                <a:spcPts val="0"/>
              </a:spcAft>
              <a:buClrTx/>
              <a:buSzTx/>
              <a:buFontTx/>
              <a:buNone/>
              <a:tabLst/>
            </a:pPr>
            <a:endParaRPr lang="en-US" sz="2400" dirty="0">
              <a:solidFill>
                <a:srgbClr val="111111"/>
              </a:solidFill>
              <a:latin typeface="-apple-system"/>
            </a:endParaRPr>
          </a:p>
          <a:p>
            <a:pPr marL="0" marR="0" indent="0" algn="l" defTabSz="914400" rtl="0" fontAlgn="auto" latinLnBrk="0" hangingPunct="0">
              <a:lnSpc>
                <a:spcPct val="100000"/>
              </a:lnSpc>
              <a:spcBef>
                <a:spcPts val="0"/>
              </a:spcBef>
              <a:spcAft>
                <a:spcPts val="0"/>
              </a:spcAft>
              <a:buClrTx/>
              <a:buSzTx/>
              <a:buFontTx/>
              <a:buNone/>
              <a:tabLst/>
            </a:pPr>
            <a:r>
              <a:rPr lang="en-US" sz="2400" b="0" i="0" dirty="0">
                <a:solidFill>
                  <a:srgbClr val="111111"/>
                </a:solidFill>
                <a:effectLst/>
                <a:latin typeface="-apple-system"/>
              </a:rPr>
              <a:t>Peer – learning and study visits between policy makers and among policy makers and social economy support </a:t>
            </a:r>
            <a:r>
              <a:rPr lang="en-US" sz="2400" b="0" i="0" dirty="0" err="1">
                <a:solidFill>
                  <a:srgbClr val="111111"/>
                </a:solidFill>
                <a:effectLst/>
                <a:latin typeface="-apple-system"/>
              </a:rPr>
              <a:t>organisations</a:t>
            </a:r>
            <a:endParaRPr lang="en-US" sz="2400" b="0" i="0" dirty="0">
              <a:solidFill>
                <a:srgbClr val="111111"/>
              </a:solidFill>
              <a:effectLst/>
              <a:latin typeface="-apple-system"/>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2400" u="none" strike="noStrike" cap="none" spc="0" normalizeH="0" baseline="0" dirty="0">
              <a:ln>
                <a:noFill/>
              </a:ln>
              <a:solidFill>
                <a:srgbClr val="111111"/>
              </a:solidFill>
              <a:uFillTx/>
              <a:latin typeface="-apple-system"/>
              <a:sym typeface="Arial"/>
            </a:endParaRPr>
          </a:p>
          <a:p>
            <a:pPr marL="0" marR="0" indent="0" algn="l" defTabSz="914400" rtl="0" fontAlgn="auto" latinLnBrk="0" hangingPunct="0">
              <a:lnSpc>
                <a:spcPct val="100000"/>
              </a:lnSpc>
              <a:spcBef>
                <a:spcPts val="0"/>
              </a:spcBef>
              <a:spcAft>
                <a:spcPts val="0"/>
              </a:spcAft>
              <a:buClrTx/>
              <a:buSzTx/>
              <a:buFontTx/>
              <a:buNone/>
              <a:tabLst/>
            </a:pPr>
            <a:r>
              <a:rPr kumimoji="0" lang="en-US" sz="2400" u="none" strike="noStrike" cap="none" spc="0" normalizeH="0" baseline="0" dirty="0">
                <a:ln>
                  <a:noFill/>
                </a:ln>
                <a:solidFill>
                  <a:srgbClr val="111111"/>
                </a:solidFill>
                <a:uFillTx/>
                <a:latin typeface="-apple-system"/>
                <a:sym typeface="Arial"/>
              </a:rPr>
              <a:t>Peer reviews for ESF management authorities in Europe (Poland, Flanders, Italy, France, Scotland, Spain…)</a:t>
            </a:r>
          </a:p>
          <a:p>
            <a:pPr marL="0" marR="0" indent="0" algn="l" defTabSz="914400" rtl="0" fontAlgn="auto" latinLnBrk="0" hangingPunct="0">
              <a:lnSpc>
                <a:spcPct val="100000"/>
              </a:lnSpc>
              <a:spcBef>
                <a:spcPts val="0"/>
              </a:spcBef>
              <a:spcAft>
                <a:spcPts val="0"/>
              </a:spcAft>
              <a:buClrTx/>
              <a:buSzTx/>
              <a:buFontTx/>
              <a:buNone/>
              <a:tabLst/>
            </a:pPr>
            <a:endParaRPr kumimoji="0" lang="en-US" sz="2400" u="none" strike="noStrike" cap="none" spc="0" normalizeH="0" baseline="0" dirty="0">
              <a:ln>
                <a:noFill/>
              </a:ln>
              <a:solidFill>
                <a:srgbClr val="111111"/>
              </a:solidFill>
              <a:uFillTx/>
              <a:latin typeface="-apple-system"/>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en-US" sz="2400" b="1" i="0" dirty="0">
              <a:solidFill>
                <a:srgbClr val="111111"/>
              </a:solidFill>
              <a:effectLst/>
              <a:latin typeface="-apple-system"/>
            </a:endParaRPr>
          </a:p>
          <a:p>
            <a:pPr marL="0" marR="0" indent="0" algn="l" defTabSz="914400" rtl="0" fontAlgn="auto" latinLnBrk="0" hangingPunct="0">
              <a:lnSpc>
                <a:spcPct val="100000"/>
              </a:lnSpc>
              <a:spcBef>
                <a:spcPts val="0"/>
              </a:spcBef>
              <a:spcAft>
                <a:spcPts val="0"/>
              </a:spcAft>
              <a:buClrTx/>
              <a:buSzTx/>
              <a:buFontTx/>
              <a:buNone/>
              <a:tabLst/>
            </a:pPr>
            <a:endParaRPr kumimoji="0" lang="it-IT" sz="2400" b="1" i="0" u="none" strike="noStrike" cap="none" spc="0" normalizeH="0" baseline="0" dirty="0">
              <a:ln>
                <a:noFill/>
              </a:ln>
              <a:solidFill>
                <a:srgbClr val="000000"/>
              </a:solidFill>
              <a:effectLst/>
              <a:uFillTx/>
              <a:latin typeface="Century Gothic" panose="020B0502020202020204" pitchFamily="34" charset="0"/>
              <a:sym typeface="Arial"/>
            </a:endParaRPr>
          </a:p>
        </p:txBody>
      </p:sp>
    </p:spTree>
    <p:extLst>
      <p:ext uri="{BB962C8B-B14F-4D97-AF65-F5344CB8AC3E}">
        <p14:creationId xmlns:p14="http://schemas.microsoft.com/office/powerpoint/2010/main" val="43262258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Google Shape;66;p14"/>
          <p:cNvSpPr/>
          <p:nvPr/>
        </p:nvSpPr>
        <p:spPr>
          <a:xfrm>
            <a:off x="-2" y="5065900"/>
            <a:ext cx="2286001" cy="77703"/>
          </a:xfrm>
          <a:prstGeom prst="rect">
            <a:avLst/>
          </a:prstGeom>
          <a:solidFill>
            <a:srgbClr val="38B806"/>
          </a:solidFill>
          <a:ln w="12700">
            <a:miter lim="400000"/>
          </a:ln>
        </p:spPr>
        <p:txBody>
          <a:bodyPr lIns="45718" tIns="45718" rIns="45718" bIns="45718" anchor="ctr"/>
          <a:lstStyle/>
          <a:p>
            <a:endParaRPr/>
          </a:p>
        </p:txBody>
      </p:sp>
      <p:sp>
        <p:nvSpPr>
          <p:cNvPr id="148" name="Google Shape;67;p14"/>
          <p:cNvSpPr/>
          <p:nvPr/>
        </p:nvSpPr>
        <p:spPr>
          <a:xfrm>
            <a:off x="2285999" y="5065900"/>
            <a:ext cx="2286001" cy="77703"/>
          </a:xfrm>
          <a:prstGeom prst="rect">
            <a:avLst/>
          </a:prstGeom>
          <a:solidFill>
            <a:srgbClr val="E93D67"/>
          </a:solidFill>
          <a:ln w="12700">
            <a:miter lim="400000"/>
          </a:ln>
        </p:spPr>
        <p:txBody>
          <a:bodyPr lIns="45718" tIns="45718" rIns="45718" bIns="45718" anchor="ctr"/>
          <a:lstStyle/>
          <a:p>
            <a:endParaRPr/>
          </a:p>
        </p:txBody>
      </p:sp>
      <p:sp>
        <p:nvSpPr>
          <p:cNvPr id="149" name="Google Shape;68;p14"/>
          <p:cNvSpPr/>
          <p:nvPr/>
        </p:nvSpPr>
        <p:spPr>
          <a:xfrm>
            <a:off x="4572000" y="5065900"/>
            <a:ext cx="2286000" cy="77703"/>
          </a:xfrm>
          <a:prstGeom prst="rect">
            <a:avLst/>
          </a:prstGeom>
          <a:solidFill>
            <a:srgbClr val="FFB73B"/>
          </a:solidFill>
          <a:ln w="12700">
            <a:miter lim="400000"/>
          </a:ln>
        </p:spPr>
        <p:txBody>
          <a:bodyPr lIns="45718" tIns="45718" rIns="45718" bIns="45718" anchor="ctr"/>
          <a:lstStyle/>
          <a:p>
            <a:endParaRPr/>
          </a:p>
        </p:txBody>
      </p:sp>
      <p:sp>
        <p:nvSpPr>
          <p:cNvPr id="150" name="Google Shape;69;p14"/>
          <p:cNvSpPr/>
          <p:nvPr/>
        </p:nvSpPr>
        <p:spPr>
          <a:xfrm>
            <a:off x="6858000" y="5065900"/>
            <a:ext cx="2286000" cy="77703"/>
          </a:xfrm>
          <a:prstGeom prst="rect">
            <a:avLst/>
          </a:prstGeom>
          <a:solidFill>
            <a:srgbClr val="3E83B5"/>
          </a:solidFill>
          <a:ln w="12700">
            <a:miter lim="400000"/>
          </a:ln>
        </p:spPr>
        <p:txBody>
          <a:bodyPr lIns="45718" tIns="45718" rIns="45718" bIns="45718" anchor="ctr"/>
          <a:lstStyle/>
          <a:p>
            <a:endParaRPr/>
          </a:p>
        </p:txBody>
      </p:sp>
      <p:pic>
        <p:nvPicPr>
          <p:cNvPr id="152" name="Diesis experience_logo.png" descr="Diesis experience_logo.png"/>
          <p:cNvPicPr>
            <a:picLocks noChangeAspect="1"/>
          </p:cNvPicPr>
          <p:nvPr/>
        </p:nvPicPr>
        <p:blipFill>
          <a:blip r:embed="rId2"/>
          <a:srcRect l="29595" t="417" r="35526" b="35059"/>
          <a:stretch>
            <a:fillRect/>
          </a:stretch>
        </p:blipFill>
        <p:spPr>
          <a:xfrm>
            <a:off x="7850373" y="3940241"/>
            <a:ext cx="1034709" cy="1056208"/>
          </a:xfrm>
          <a:prstGeom prst="rect">
            <a:avLst/>
          </a:prstGeom>
          <a:ln w="12700">
            <a:miter lim="400000"/>
          </a:ln>
        </p:spPr>
      </p:pic>
      <mc:AlternateContent xmlns:mc="http://schemas.openxmlformats.org/markup-compatibility/2006" xmlns:p14="http://schemas.microsoft.com/office/powerpoint/2010/main">
        <mc:Choice Requires="p14">
          <p:contentPart p14:bwMode="auto" r:id="rId3">
            <p14:nvContentPartPr>
              <p14:cNvPr id="6" name="Input penna 5">
                <a:extLst>
                  <a:ext uri="{FF2B5EF4-FFF2-40B4-BE49-F238E27FC236}">
                    <a16:creationId xmlns:a16="http://schemas.microsoft.com/office/drawing/2014/main" id="{F21DC2A9-D754-339F-DBAE-800BBFBFA4CD}"/>
                  </a:ext>
                </a:extLst>
              </p14:cNvPr>
              <p14:cNvContentPartPr/>
              <p14:nvPr/>
            </p14:nvContentPartPr>
            <p14:xfrm>
              <a:off x="12914" y="2319474"/>
              <a:ext cx="360" cy="360"/>
            </p14:xfrm>
          </p:contentPart>
        </mc:Choice>
        <mc:Fallback xmlns="">
          <p:pic>
            <p:nvPicPr>
              <p:cNvPr id="6" name="Input penna 5">
                <a:extLst>
                  <a:ext uri="{FF2B5EF4-FFF2-40B4-BE49-F238E27FC236}">
                    <a16:creationId xmlns:a16="http://schemas.microsoft.com/office/drawing/2014/main" id="{F21DC2A9-D754-339F-DBAE-800BBFBFA4CD}"/>
                  </a:ext>
                </a:extLst>
              </p:cNvPr>
              <p:cNvPicPr/>
              <p:nvPr/>
            </p:nvPicPr>
            <p:blipFill>
              <a:blip r:embed="rId4"/>
              <a:stretch>
                <a:fillRect/>
              </a:stretch>
            </p:blipFill>
            <p:spPr>
              <a:xfrm>
                <a:off x="-5086" y="2301474"/>
                <a:ext cx="36000" cy="36000"/>
              </a:xfrm>
              <a:prstGeom prst="rect">
                <a:avLst/>
              </a:prstGeom>
            </p:spPr>
          </p:pic>
        </mc:Fallback>
      </mc:AlternateContent>
      <p:sp>
        <p:nvSpPr>
          <p:cNvPr id="3" name="Google Shape;74;p15">
            <a:extLst>
              <a:ext uri="{FF2B5EF4-FFF2-40B4-BE49-F238E27FC236}">
                <a16:creationId xmlns:a16="http://schemas.microsoft.com/office/drawing/2014/main" id="{B060FD62-0470-2B70-8205-445343FE618B}"/>
              </a:ext>
            </a:extLst>
          </p:cNvPr>
          <p:cNvSpPr txBox="1">
            <a:spLocks noGrp="1"/>
          </p:cNvSpPr>
          <p:nvPr>
            <p:ph type="title"/>
          </p:nvPr>
        </p:nvSpPr>
        <p:spPr>
          <a:xfrm>
            <a:off x="136714" y="55272"/>
            <a:ext cx="6371362" cy="572701"/>
          </a:xfrm>
          <a:prstGeom prst="rect">
            <a:avLst/>
          </a:prstGeom>
        </p:spPr>
        <p:txBody>
          <a:bodyPr>
            <a:normAutofit/>
          </a:bodyPr>
          <a:lstStyle>
            <a:lvl1pPr defTabSz="877823">
              <a:defRPr sz="2496">
                <a:solidFill>
                  <a:srgbClr val="EC79A1"/>
                </a:solidFill>
                <a:latin typeface="Century Gothic"/>
                <a:ea typeface="Century Gothic"/>
                <a:cs typeface="Century Gothic"/>
                <a:sym typeface="Century Gothic"/>
              </a:defRPr>
            </a:lvl1pPr>
          </a:lstStyle>
          <a:p>
            <a:r>
              <a:rPr lang="it-IT" b="1" dirty="0"/>
              <a:t>Energy and communities</a:t>
            </a:r>
            <a:endParaRPr b="1" dirty="0"/>
          </a:p>
        </p:txBody>
      </p:sp>
      <p:sp>
        <p:nvSpPr>
          <p:cNvPr id="5" name="CasellaDiTesto 4">
            <a:extLst>
              <a:ext uri="{FF2B5EF4-FFF2-40B4-BE49-F238E27FC236}">
                <a16:creationId xmlns:a16="http://schemas.microsoft.com/office/drawing/2014/main" id="{68A4481F-0F58-CB1A-82C0-C62F88B96E29}"/>
              </a:ext>
            </a:extLst>
          </p:cNvPr>
          <p:cNvSpPr txBox="1"/>
          <p:nvPr/>
        </p:nvSpPr>
        <p:spPr>
          <a:xfrm>
            <a:off x="258918" y="536668"/>
            <a:ext cx="8806376"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1" i="0" dirty="0">
                <a:solidFill>
                  <a:srgbClr val="111111"/>
                </a:solidFill>
                <a:effectLst/>
              </a:rPr>
              <a:t>Energy communities</a:t>
            </a:r>
            <a:r>
              <a:rPr lang="en-US" sz="1800" b="0" i="0" dirty="0">
                <a:solidFill>
                  <a:srgbClr val="111111"/>
                </a:solidFill>
                <a:effectLst/>
              </a:rPr>
              <a:t> play a crucial role in advancing the clean energy transition across Europe. These community-driven initiatives empower citizens to actively participate in reshaping our energy systems. Here are some key points about energy communities:</a:t>
            </a:r>
          </a:p>
          <a:p>
            <a:pPr algn="l">
              <a:buFont typeface="+mj-lt"/>
              <a:buAutoNum type="arabicPeriod"/>
            </a:pPr>
            <a:r>
              <a:rPr lang="en-US" sz="1800" b="1" i="0" dirty="0">
                <a:solidFill>
                  <a:srgbClr val="111111"/>
                </a:solidFill>
                <a:effectLst/>
              </a:rPr>
              <a:t>Definition and Purpose</a:t>
            </a:r>
            <a:r>
              <a:rPr lang="en-US" sz="1800" b="0" i="0" dirty="0">
                <a:solidFill>
                  <a:srgbClr val="111111"/>
                </a:solidFill>
                <a:effectLst/>
              </a:rPr>
              <a:t>:</a:t>
            </a:r>
          </a:p>
          <a:p>
            <a:pPr marL="742950" lvl="1" indent="-285750" algn="l">
              <a:buFont typeface="+mj-lt"/>
              <a:buAutoNum type="arabicPeriod"/>
            </a:pPr>
            <a:r>
              <a:rPr lang="en-US" sz="1800" b="0" i="0" dirty="0">
                <a:solidFill>
                  <a:srgbClr val="111111"/>
                </a:solidFill>
                <a:effectLst/>
              </a:rPr>
              <a:t>Energy communities are collective efforts organized around open, democratic participation and governance.</a:t>
            </a:r>
          </a:p>
          <a:p>
            <a:pPr marL="742950" lvl="1" indent="-285750" algn="l">
              <a:buFont typeface="+mj-lt"/>
              <a:buAutoNum type="arabicPeriod"/>
            </a:pPr>
            <a:r>
              <a:rPr lang="en-US" sz="1800" b="0" i="0" dirty="0">
                <a:solidFill>
                  <a:srgbClr val="111111"/>
                </a:solidFill>
                <a:effectLst/>
              </a:rPr>
              <a:t>They aim to provide benefits to their members or the local community by promoting clean energy adoption and efficiency.</a:t>
            </a:r>
          </a:p>
          <a:p>
            <a:pPr algn="l">
              <a:buFont typeface="+mj-lt"/>
              <a:buAutoNum type="arabicPeriod"/>
            </a:pPr>
            <a:r>
              <a:rPr lang="en-US" sz="1800" b="1" i="0" dirty="0">
                <a:solidFill>
                  <a:srgbClr val="111111"/>
                </a:solidFill>
                <a:effectLst/>
              </a:rPr>
              <a:t>Legal Recognition</a:t>
            </a:r>
            <a:r>
              <a:rPr lang="en-US" sz="1800" b="0" i="0" dirty="0">
                <a:solidFill>
                  <a:srgbClr val="111111"/>
                </a:solidFill>
                <a:effectLst/>
              </a:rPr>
              <a:t>:</a:t>
            </a:r>
          </a:p>
          <a:p>
            <a:pPr marL="742950" lvl="1" indent="-285750" algn="l">
              <a:buFont typeface="+mj-lt"/>
              <a:buAutoNum type="arabicPeriod"/>
            </a:pPr>
            <a:r>
              <a:rPr lang="en-US" sz="1800" b="0" i="0" dirty="0">
                <a:solidFill>
                  <a:srgbClr val="111111"/>
                </a:solidFill>
                <a:effectLst/>
              </a:rPr>
              <a:t>The </a:t>
            </a:r>
            <a:r>
              <a:rPr lang="en-US" sz="1800" b="1" i="0" dirty="0">
                <a:solidFill>
                  <a:srgbClr val="111111"/>
                </a:solidFill>
                <a:effectLst/>
              </a:rPr>
              <a:t>Clean Energy Package</a:t>
            </a:r>
            <a:r>
              <a:rPr lang="en-US" sz="1800" b="0" i="0" dirty="0">
                <a:solidFill>
                  <a:srgbClr val="111111"/>
                </a:solidFill>
                <a:effectLst/>
              </a:rPr>
              <a:t>, which includes EU legislation, recognizes certain categories of community energy initiatives as “energy communities.”</a:t>
            </a:r>
          </a:p>
          <a:p>
            <a:pPr marL="742950" lvl="1" indent="-285750" algn="l">
              <a:buFont typeface="+mj-lt"/>
              <a:buAutoNum type="arabicPeriod"/>
            </a:pPr>
            <a:r>
              <a:rPr lang="en-US" sz="1800" b="0" i="0" dirty="0">
                <a:solidFill>
                  <a:srgbClr val="111111"/>
                </a:solidFill>
                <a:effectLst/>
              </a:rPr>
              <a:t>These communities can take various legal forms, such as associations, cooperatives, partnerships, non-profit organizations, or limited liability companies.</a:t>
            </a:r>
          </a:p>
        </p:txBody>
      </p:sp>
    </p:spTree>
    <p:extLst>
      <p:ext uri="{BB962C8B-B14F-4D97-AF65-F5344CB8AC3E}">
        <p14:creationId xmlns:p14="http://schemas.microsoft.com/office/powerpoint/2010/main" val="284541467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4" name="Grupo"/>
          <p:cNvGrpSpPr/>
          <p:nvPr/>
        </p:nvGrpSpPr>
        <p:grpSpPr>
          <a:xfrm>
            <a:off x="-3" y="-1997451"/>
            <a:ext cx="9144004" cy="11141452"/>
            <a:chOff x="0" y="0"/>
            <a:chExt cx="9144002" cy="11141451"/>
          </a:xfrm>
        </p:grpSpPr>
        <p:pic>
          <p:nvPicPr>
            <p:cNvPr id="210" name="Google Shape;54;p13" descr="Google Shape;54;p13"/>
            <p:cNvPicPr>
              <a:picLocks noChangeAspect="1"/>
            </p:cNvPicPr>
            <p:nvPr/>
          </p:nvPicPr>
          <p:blipFill>
            <a:blip r:embed="rId2"/>
            <a:srcRect/>
            <a:stretch>
              <a:fillRect/>
            </a:stretch>
          </p:blipFill>
          <p:spPr>
            <a:xfrm>
              <a:off x="2" y="1997450"/>
              <a:ext cx="9144001" cy="9144002"/>
            </a:xfrm>
            <a:prstGeom prst="rect">
              <a:avLst/>
            </a:prstGeom>
            <a:ln w="12700" cap="flat">
              <a:noFill/>
              <a:miter lim="400000"/>
            </a:ln>
            <a:effectLst/>
          </p:spPr>
        </p:pic>
        <p:pic>
          <p:nvPicPr>
            <p:cNvPr id="211" name="Google Shape;55;p13" descr="Google Shape;55;p13"/>
            <p:cNvPicPr>
              <a:picLocks noChangeAspect="1"/>
            </p:cNvPicPr>
            <p:nvPr/>
          </p:nvPicPr>
          <p:blipFill>
            <a:blip r:embed="rId3"/>
            <a:srcRect/>
            <a:stretch>
              <a:fillRect/>
            </a:stretch>
          </p:blipFill>
          <p:spPr>
            <a:xfrm>
              <a:off x="0" y="0"/>
              <a:ext cx="9144001" cy="9138425"/>
            </a:xfrm>
            <a:prstGeom prst="rect">
              <a:avLst/>
            </a:prstGeom>
            <a:ln w="12700" cap="flat">
              <a:noFill/>
              <a:miter lim="400000"/>
            </a:ln>
            <a:effectLst/>
          </p:spPr>
        </p:pic>
        <p:pic>
          <p:nvPicPr>
            <p:cNvPr id="212" name="Experience logo(1).png" descr="Experience logo(1).png"/>
            <p:cNvPicPr>
              <a:picLocks noChangeAspect="1"/>
            </p:cNvPicPr>
            <p:nvPr/>
          </p:nvPicPr>
          <p:blipFill>
            <a:blip r:embed="rId4"/>
            <a:stretch>
              <a:fillRect/>
            </a:stretch>
          </p:blipFill>
          <p:spPr>
            <a:xfrm>
              <a:off x="551926" y="589165"/>
              <a:ext cx="8040152" cy="7960072"/>
            </a:xfrm>
            <a:prstGeom prst="rect">
              <a:avLst/>
            </a:prstGeom>
            <a:ln w="12700" cap="flat">
              <a:noFill/>
              <a:miter lim="400000"/>
            </a:ln>
            <a:effectLst/>
          </p:spPr>
        </p:pic>
        <p:sp>
          <p:nvSpPr>
            <p:cNvPr id="213" name="Óvalo"/>
            <p:cNvSpPr/>
            <p:nvPr/>
          </p:nvSpPr>
          <p:spPr>
            <a:xfrm>
              <a:off x="2825604" y="2836306"/>
              <a:ext cx="3492796" cy="3465790"/>
            </a:xfrm>
            <a:prstGeom prst="ellipse">
              <a:avLst/>
            </a:prstGeom>
            <a:solidFill>
              <a:srgbClr val="FFFFFF"/>
            </a:solidFill>
            <a:ln w="12700" cap="flat">
              <a:noFill/>
              <a:miter lim="400000"/>
            </a:ln>
            <a:effectLst>
              <a:outerShdw dir="5400000" rotWithShape="0">
                <a:srgbClr val="000000">
                  <a:alpha val="0"/>
                </a:srgbClr>
              </a:outerShdw>
            </a:effectLst>
          </p:spPr>
          <p:txBody>
            <a:bodyPr wrap="square" lIns="45719" tIns="45719" rIns="45719" bIns="45719" numCol="1" anchor="ctr">
              <a:noAutofit/>
            </a:bodyPr>
            <a:lstStyle/>
            <a:p>
              <a:endParaRPr/>
            </a:p>
          </p:txBody>
        </p:sp>
      </p:grpSp>
      <p:sp>
        <p:nvSpPr>
          <p:cNvPr id="215" name="TextBox 8"/>
          <p:cNvSpPr txBox="1"/>
          <p:nvPr/>
        </p:nvSpPr>
        <p:spPr>
          <a:xfrm rot="19906972">
            <a:off x="3362606" y="2554786"/>
            <a:ext cx="3143359" cy="1336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4000" b="1">
                <a:solidFill>
                  <a:srgbClr val="008B98"/>
                </a:solidFill>
                <a:latin typeface="Century Gothic"/>
                <a:ea typeface="Century Gothic"/>
                <a:cs typeface="Century Gothic"/>
                <a:sym typeface="Century Gothic"/>
              </a:defRPr>
            </a:lvl1pPr>
          </a:lstStyle>
          <a:p>
            <a:r>
              <a:t>Thank you!</a:t>
            </a:r>
          </a:p>
        </p:txBody>
      </p:sp>
      <p:pic>
        <p:nvPicPr>
          <p:cNvPr id="216" name="Diesis experience_logo.png" descr="Diesis experience_logo.png"/>
          <p:cNvPicPr>
            <a:picLocks noChangeAspect="1"/>
          </p:cNvPicPr>
          <p:nvPr/>
        </p:nvPicPr>
        <p:blipFill>
          <a:blip r:embed="rId5"/>
          <a:srcRect l="29595" t="417" r="35526" b="35059"/>
          <a:stretch>
            <a:fillRect/>
          </a:stretch>
        </p:blipFill>
        <p:spPr>
          <a:xfrm rot="20040000">
            <a:off x="3444298" y="1353140"/>
            <a:ext cx="1496812" cy="1527911"/>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Simple Light">
  <a:themeElements>
    <a:clrScheme name="Simple Light">
      <a:dk1>
        <a:srgbClr val="000000"/>
      </a:dk1>
      <a:lt1>
        <a:srgbClr val="FFFFFF"/>
      </a:lt1>
      <a:dk2>
        <a:srgbClr val="A7A7A7"/>
      </a:dk2>
      <a:lt2>
        <a:srgbClr val="535353"/>
      </a:lt2>
      <a:accent1>
        <a:srgbClr val="4285F4"/>
      </a:accent1>
      <a:accent2>
        <a:srgbClr val="212121"/>
      </a:accent2>
      <a:accent3>
        <a:srgbClr val="78909C"/>
      </a:accent3>
      <a:accent4>
        <a:srgbClr val="FFAB40"/>
      </a:accent4>
      <a:accent5>
        <a:srgbClr val="0097A7"/>
      </a:accent5>
      <a:accent6>
        <a:srgbClr val="EEFF41"/>
      </a:accent6>
      <a:hlink>
        <a:srgbClr val="0000FF"/>
      </a:hlink>
      <a:folHlink>
        <a:srgbClr val="FF00FF"/>
      </a:folHlink>
    </a:clrScheme>
    <a:fontScheme name="Simple Light">
      <a:majorFont>
        <a:latin typeface="Helvetica"/>
        <a:ea typeface="Helvetica"/>
        <a:cs typeface="Helvetica"/>
      </a:majorFont>
      <a:minorFont>
        <a:latin typeface="Arial"/>
        <a:ea typeface="Arial"/>
        <a:cs typeface="Arial"/>
      </a:minorFont>
    </a:fontScheme>
    <a:fmtScheme name="Simple 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A7A7A7"/>
      </a:dk2>
      <a:lt2>
        <a:srgbClr val="535353"/>
      </a:lt2>
      <a:accent1>
        <a:srgbClr val="4285F4"/>
      </a:accent1>
      <a:accent2>
        <a:srgbClr val="212121"/>
      </a:accent2>
      <a:accent3>
        <a:srgbClr val="78909C"/>
      </a:accent3>
      <a:accent4>
        <a:srgbClr val="FFAB40"/>
      </a:accent4>
      <a:accent5>
        <a:srgbClr val="0097A7"/>
      </a:accent5>
      <a:accent6>
        <a:srgbClr val="EEFF41"/>
      </a:accent6>
      <a:hlink>
        <a:srgbClr val="0000FF"/>
      </a:hlink>
      <a:folHlink>
        <a:srgbClr val="FF00FF"/>
      </a:folHlink>
    </a:clrScheme>
    <a:fontScheme name="Simple Light">
      <a:majorFont>
        <a:latin typeface="Helvetica"/>
        <a:ea typeface="Helvetica"/>
        <a:cs typeface="Helvetica"/>
      </a:majorFont>
      <a:minorFont>
        <a:latin typeface="Arial"/>
        <a:ea typeface="Arial"/>
        <a:cs typeface="Arial"/>
      </a:minorFont>
    </a:fontScheme>
    <a:fmtScheme name="Simple 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98F4AF01F76A4E9FF00E8B6FCACE77" ma:contentTypeVersion="16" ma:contentTypeDescription="Create a new document." ma:contentTypeScope="" ma:versionID="386602a9bcff38d81a8a0a014906c008">
  <xsd:schema xmlns:xsd="http://www.w3.org/2001/XMLSchema" xmlns:xs="http://www.w3.org/2001/XMLSchema" xmlns:p="http://schemas.microsoft.com/office/2006/metadata/properties" xmlns:ns2="a654aa6e-b0f0-4d65-8589-2a4ba150a7ac" xmlns:ns3="220d65a5-34d1-4a81-999e-9258c84c2a80" xmlns:ns4="753ea072-1365-45bf-beb6-72c48dbacaed" targetNamespace="http://schemas.microsoft.com/office/2006/metadata/properties" ma:root="true" ma:fieldsID="1fc5a120748713c8312130a513b0a280" ns2:_="" ns3:_="" ns4:_="">
    <xsd:import namespace="a654aa6e-b0f0-4d65-8589-2a4ba150a7ac"/>
    <xsd:import namespace="220d65a5-34d1-4a81-999e-9258c84c2a80"/>
    <xsd:import namespace="753ea072-1365-45bf-beb6-72c48dbacae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4aa6e-b0f0-4d65-8589-2a4ba150a7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60f46b-fcfc-4f50-b02d-1cfa3ddb501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20d65a5-34d1-4a81-999e-9258c84c2a8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3ea072-1365-45bf-beb6-72c48dbacae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5fc0f60-1417-41dc-af82-04b0e1d4cd61}" ma:internalName="TaxCatchAll" ma:showField="CatchAllData" ma:web="753ea072-1365-45bf-beb6-72c48dbacae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53ea072-1365-45bf-beb6-72c48dbacaed" xsi:nil="true"/>
    <lcf76f155ced4ddcb4097134ff3c332f xmlns="a654aa6e-b0f0-4d65-8589-2a4ba150a7a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00EC19-D72F-4B1F-AB3B-0286B33613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4aa6e-b0f0-4d65-8589-2a4ba150a7ac"/>
    <ds:schemaRef ds:uri="220d65a5-34d1-4a81-999e-9258c84c2a80"/>
    <ds:schemaRef ds:uri="753ea072-1365-45bf-beb6-72c48dbaca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8C4299-7702-401A-AE7E-67658B13CC02}">
  <ds:schemaRefs>
    <ds:schemaRef ds:uri="http://schemas.microsoft.com/office/2006/metadata/properties"/>
    <ds:schemaRef ds:uri="http://purl.org/dc/terms/"/>
    <ds:schemaRef ds:uri="http://schemas.microsoft.com/office/2006/documentManagement/types"/>
    <ds:schemaRef ds:uri="http://purl.org/dc/dcmitype/"/>
    <ds:schemaRef ds:uri="a654aa6e-b0f0-4d65-8589-2a4ba150a7ac"/>
    <ds:schemaRef ds:uri="http://purl.org/dc/elements/1.1/"/>
    <ds:schemaRef ds:uri="http://schemas.microsoft.com/office/infopath/2007/PartnerControls"/>
    <ds:schemaRef ds:uri="http://schemas.openxmlformats.org/package/2006/metadata/core-properties"/>
    <ds:schemaRef ds:uri="753ea072-1365-45bf-beb6-72c48dbacaed"/>
    <ds:schemaRef ds:uri="220d65a5-34d1-4a81-999e-9258c84c2a80"/>
    <ds:schemaRef ds:uri="http://www.w3.org/XML/1998/namespace"/>
  </ds:schemaRefs>
</ds:datastoreItem>
</file>

<file path=customXml/itemProps3.xml><?xml version="1.0" encoding="utf-8"?>
<ds:datastoreItem xmlns:ds="http://schemas.openxmlformats.org/officeDocument/2006/customXml" ds:itemID="{9E7B5ED0-E0B3-4A30-BE5F-A217E56E01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116</TotalTime>
  <Words>451</Words>
  <Application>Microsoft Office PowerPoint</Application>
  <PresentationFormat>On-screen Show (16:9)</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-apple-system</vt:lpstr>
      <vt:lpstr>Arial</vt:lpstr>
      <vt:lpstr>Century Gothic</vt:lpstr>
      <vt:lpstr>Simple Light</vt:lpstr>
      <vt:lpstr>PowerPoint Presentation</vt:lpstr>
      <vt:lpstr>PowerPoint Presentation</vt:lpstr>
      <vt:lpstr>PowerPoint Presentation</vt:lpstr>
      <vt:lpstr>How to help social economy grow: some examples</vt:lpstr>
      <vt:lpstr>How to help social economy grow: some examples that work</vt:lpstr>
      <vt:lpstr>How to make social economy grow: some examples that work</vt:lpstr>
      <vt:lpstr>How to support policy makers: some examples that work(ed)</vt:lpstr>
      <vt:lpstr>Energy and communities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Melinda Kelemen</cp:lastModifiedBy>
  <cp:revision>8</cp:revision>
  <dcterms:modified xsi:type="dcterms:W3CDTF">2024-02-29T17:20:17Z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0x0101007098F4AF01F76A4E9FF00E8B6FCACE77</vt:lpwstr>
  </property>
  <property fmtid="{D5CDD505-2E9C-101B-9397-08002B2CF9AE}" pid="3" name="MediaServiceImageTags">
    <vt:lpwstr/>
  </property>
</Properties>
</file>