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60" r:id="rId5"/>
  </p:sldMasterIdLst>
  <p:notesMasterIdLst>
    <p:notesMasterId r:id="rId16"/>
  </p:notesMasterIdLst>
  <p:sldIdLst>
    <p:sldId id="256" r:id="rId6"/>
    <p:sldId id="279" r:id="rId7"/>
    <p:sldId id="310" r:id="rId8"/>
    <p:sldId id="338" r:id="rId9"/>
    <p:sldId id="306" r:id="rId10"/>
    <p:sldId id="339" r:id="rId11"/>
    <p:sldId id="319" r:id="rId12"/>
    <p:sldId id="320" r:id="rId13"/>
    <p:sldId id="269" r:id="rId14"/>
    <p:sldId id="323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02C"/>
    <a:srgbClr val="B7CD13"/>
    <a:srgbClr val="75A670"/>
    <a:srgbClr val="2CA86A"/>
    <a:srgbClr val="00A76B"/>
    <a:srgbClr val="76BE84"/>
    <a:srgbClr val="262626"/>
    <a:srgbClr val="963C4F"/>
    <a:srgbClr val="312783"/>
    <a:srgbClr val="EC5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B5FCFD-B259-D8A1-0CCB-12FA59AF7C35}" v="539" dt="2025-01-27T09:53:30.5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a Bruschi" userId="S::marta.bruschi@diesis.coop::5c10c4dc-08e1-4772-ba3e-ed63ac8915dd" providerId="AD" clId="Web-{97B5FCFD-B259-D8A1-0CCB-12FA59AF7C35}"/>
    <pc:docChg chg="addSld delSld modSld sldOrd">
      <pc:chgData name="Marta Bruschi" userId="S::marta.bruschi@diesis.coop::5c10c4dc-08e1-4772-ba3e-ed63ac8915dd" providerId="AD" clId="Web-{97B5FCFD-B259-D8A1-0CCB-12FA59AF7C35}" dt="2025-01-27T09:53:28.995" v="566" actId="20577"/>
      <pc:docMkLst>
        <pc:docMk/>
      </pc:docMkLst>
      <pc:sldChg chg="del">
        <pc:chgData name="Marta Bruschi" userId="S::marta.bruschi@diesis.coop::5c10c4dc-08e1-4772-ba3e-ed63ac8915dd" providerId="AD" clId="Web-{97B5FCFD-B259-D8A1-0CCB-12FA59AF7C35}" dt="2025-01-27T09:00:29.425" v="94"/>
        <pc:sldMkLst>
          <pc:docMk/>
          <pc:sldMk cId="0" sldId="257"/>
        </pc:sldMkLst>
      </pc:sldChg>
      <pc:sldChg chg="add del">
        <pc:chgData name="Marta Bruschi" userId="S::marta.bruschi@diesis.coop::5c10c4dc-08e1-4772-ba3e-ed63ac8915dd" providerId="AD" clId="Web-{97B5FCFD-B259-D8A1-0CCB-12FA59AF7C35}" dt="2025-01-27T09:45:34.278" v="392"/>
        <pc:sldMkLst>
          <pc:docMk/>
          <pc:sldMk cId="3585481393" sldId="258"/>
        </pc:sldMkLst>
      </pc:sldChg>
      <pc:sldChg chg="add del">
        <pc:chgData name="Marta Bruschi" userId="S::marta.bruschi@diesis.coop::5c10c4dc-08e1-4772-ba3e-ed63ac8915dd" providerId="AD" clId="Web-{97B5FCFD-B259-D8A1-0CCB-12FA59AF7C35}" dt="2025-01-27T09:47:33.457" v="432"/>
        <pc:sldMkLst>
          <pc:docMk/>
          <pc:sldMk cId="3627090449" sldId="273"/>
        </pc:sldMkLst>
      </pc:sldChg>
      <pc:sldChg chg="add del">
        <pc:chgData name="Marta Bruschi" userId="S::marta.bruschi@diesis.coop::5c10c4dc-08e1-4772-ba3e-ed63ac8915dd" providerId="AD" clId="Web-{97B5FCFD-B259-D8A1-0CCB-12FA59AF7C35}" dt="2025-01-27T09:49:01.838" v="451"/>
        <pc:sldMkLst>
          <pc:docMk/>
          <pc:sldMk cId="1897545205" sldId="274"/>
        </pc:sldMkLst>
      </pc:sldChg>
      <pc:sldChg chg="addSp delSp modSp modNotes">
        <pc:chgData name="Marta Bruschi" userId="S::marta.bruschi@diesis.coop::5c10c4dc-08e1-4772-ba3e-ed63ac8915dd" providerId="AD" clId="Web-{97B5FCFD-B259-D8A1-0CCB-12FA59AF7C35}" dt="2025-01-27T09:53:03.743" v="559" actId="20577"/>
        <pc:sldMkLst>
          <pc:docMk/>
          <pc:sldMk cId="0" sldId="279"/>
        </pc:sldMkLst>
        <pc:spChg chg="add mod">
          <ac:chgData name="Marta Bruschi" userId="S::marta.bruschi@diesis.coop::5c10c4dc-08e1-4772-ba3e-ed63ac8915dd" providerId="AD" clId="Web-{97B5FCFD-B259-D8A1-0CCB-12FA59AF7C35}" dt="2025-01-27T09:14:28.476" v="234" actId="20577"/>
          <ac:spMkLst>
            <pc:docMk/>
            <pc:sldMk cId="0" sldId="279"/>
            <ac:spMk id="5" creationId="{C8BF3078-760E-A6AA-EDEF-2C969359E73C}"/>
          </ac:spMkLst>
        </pc:spChg>
        <pc:spChg chg="mod">
          <ac:chgData name="Marta Bruschi" userId="S::marta.bruschi@diesis.coop::5c10c4dc-08e1-4772-ba3e-ed63ac8915dd" providerId="AD" clId="Web-{97B5FCFD-B259-D8A1-0CCB-12FA59AF7C35}" dt="2025-01-27T09:13:26.691" v="224" actId="20577"/>
          <ac:spMkLst>
            <pc:docMk/>
            <pc:sldMk cId="0" sldId="279"/>
            <ac:spMk id="6" creationId="{00000000-0000-0000-0000-000000000000}"/>
          </ac:spMkLst>
        </pc:spChg>
        <pc:spChg chg="add mod">
          <ac:chgData name="Marta Bruschi" userId="S::marta.bruschi@diesis.coop::5c10c4dc-08e1-4772-ba3e-ed63ac8915dd" providerId="AD" clId="Web-{97B5FCFD-B259-D8A1-0CCB-12FA59AF7C35}" dt="2025-01-27T09:14:40.727" v="236" actId="20577"/>
          <ac:spMkLst>
            <pc:docMk/>
            <pc:sldMk cId="0" sldId="279"/>
            <ac:spMk id="7" creationId="{5DEFC853-E44D-E14B-BD7C-699DA5D5937E}"/>
          </ac:spMkLst>
        </pc:spChg>
        <pc:spChg chg="add mod">
          <ac:chgData name="Marta Bruschi" userId="S::marta.bruschi@diesis.coop::5c10c4dc-08e1-4772-ba3e-ed63ac8915dd" providerId="AD" clId="Web-{97B5FCFD-B259-D8A1-0CCB-12FA59AF7C35}" dt="2025-01-27T08:30:31.762" v="91" actId="20577"/>
          <ac:spMkLst>
            <pc:docMk/>
            <pc:sldMk cId="0" sldId="279"/>
            <ac:spMk id="8" creationId="{B6C38445-F40A-7305-1525-D4B71D772BCF}"/>
          </ac:spMkLst>
        </pc:spChg>
        <pc:spChg chg="add del mod">
          <ac:chgData name="Marta Bruschi" userId="S::marta.bruschi@diesis.coop::5c10c4dc-08e1-4772-ba3e-ed63ac8915dd" providerId="AD" clId="Web-{97B5FCFD-B259-D8A1-0CCB-12FA59AF7C35}" dt="2025-01-27T08:26:41.815" v="39"/>
          <ac:spMkLst>
            <pc:docMk/>
            <pc:sldMk cId="0" sldId="279"/>
            <ac:spMk id="10" creationId="{89966051-594E-4715-F48B-0E7341796469}"/>
          </ac:spMkLst>
        </pc:spChg>
        <pc:spChg chg="del mod">
          <ac:chgData name="Marta Bruschi" userId="S::marta.bruschi@diesis.coop::5c10c4dc-08e1-4772-ba3e-ed63ac8915dd" providerId="AD" clId="Web-{97B5FCFD-B259-D8A1-0CCB-12FA59AF7C35}" dt="2025-01-27T08:26:32.753" v="37"/>
          <ac:spMkLst>
            <pc:docMk/>
            <pc:sldMk cId="0" sldId="279"/>
            <ac:spMk id="11" creationId="{00000000-0000-0000-0000-000000000000}"/>
          </ac:spMkLst>
        </pc:spChg>
        <pc:spChg chg="mod">
          <ac:chgData name="Marta Bruschi" userId="S::marta.bruschi@diesis.coop::5c10c4dc-08e1-4772-ba3e-ed63ac8915dd" providerId="AD" clId="Web-{97B5FCFD-B259-D8A1-0CCB-12FA59AF7C35}" dt="2025-01-27T09:53:03.743" v="559" actId="20577"/>
          <ac:spMkLst>
            <pc:docMk/>
            <pc:sldMk cId="0" sldId="279"/>
            <ac:spMk id="18" creationId="{00000000-0000-0000-0000-000000000000}"/>
          </ac:spMkLst>
        </pc:spChg>
        <pc:grpChg chg="mod">
          <ac:chgData name="Marta Bruschi" userId="S::marta.bruschi@diesis.coop::5c10c4dc-08e1-4772-ba3e-ed63ac8915dd" providerId="AD" clId="Web-{97B5FCFD-B259-D8A1-0CCB-12FA59AF7C35}" dt="2025-01-27T08:24:36.904" v="12" actId="1076"/>
          <ac:grpSpMkLst>
            <pc:docMk/>
            <pc:sldMk cId="0" sldId="279"/>
            <ac:grpSpMk id="17" creationId="{00000000-0000-0000-0000-000000000000}"/>
          </ac:grpSpMkLst>
        </pc:grpChg>
        <pc:cxnChg chg="add mod">
          <ac:chgData name="Marta Bruschi" userId="S::marta.bruschi@diesis.coop::5c10c4dc-08e1-4772-ba3e-ed63ac8915dd" providerId="AD" clId="Web-{97B5FCFD-B259-D8A1-0CCB-12FA59AF7C35}" dt="2025-01-27T09:16:18.623" v="247"/>
          <ac:cxnSpMkLst>
            <pc:docMk/>
            <pc:sldMk cId="0" sldId="279"/>
            <ac:cxnSpMk id="9" creationId="{3975C76C-0953-F7E1-7DAC-0AAC92FB1885}"/>
          </ac:cxnSpMkLst>
        </pc:cxnChg>
        <pc:cxnChg chg="add mod">
          <ac:chgData name="Marta Bruschi" userId="S::marta.bruschi@diesis.coop::5c10c4dc-08e1-4772-ba3e-ed63ac8915dd" providerId="AD" clId="Web-{97B5FCFD-B259-D8A1-0CCB-12FA59AF7C35}" dt="2025-01-27T09:17:17.440" v="262" actId="14100"/>
          <ac:cxnSpMkLst>
            <pc:docMk/>
            <pc:sldMk cId="0" sldId="279"/>
            <ac:cxnSpMk id="10" creationId="{1F56933F-BB89-49BA-88C1-25A2319C79B5}"/>
          </ac:cxnSpMkLst>
        </pc:cxnChg>
        <pc:cxnChg chg="add mod">
          <ac:chgData name="Marta Bruschi" userId="S::marta.bruschi@diesis.coop::5c10c4dc-08e1-4772-ba3e-ed63ac8915dd" providerId="AD" clId="Web-{97B5FCFD-B259-D8A1-0CCB-12FA59AF7C35}" dt="2025-01-27T09:16:47.281" v="255" actId="14100"/>
          <ac:cxnSpMkLst>
            <pc:docMk/>
            <pc:sldMk cId="0" sldId="279"/>
            <ac:cxnSpMk id="11" creationId="{FAE0003F-88FC-03DD-EC0A-49AE8B2A5426}"/>
          </ac:cxnSpMkLst>
        </pc:cxnChg>
        <pc:cxnChg chg="add mod">
          <ac:chgData name="Marta Bruschi" userId="S::marta.bruschi@diesis.coop::5c10c4dc-08e1-4772-ba3e-ed63ac8915dd" providerId="AD" clId="Web-{97B5FCFD-B259-D8A1-0CCB-12FA59AF7C35}" dt="2025-01-27T09:17:35.972" v="265" actId="14100"/>
          <ac:cxnSpMkLst>
            <pc:docMk/>
            <pc:sldMk cId="0" sldId="279"/>
            <ac:cxnSpMk id="12" creationId="{E6AA4D87-0BB4-D8AD-6E5E-DF92AAC7FE7A}"/>
          </ac:cxnSpMkLst>
        </pc:cxnChg>
        <pc:cxnChg chg="add mod">
          <ac:chgData name="Marta Bruschi" userId="S::marta.bruschi@diesis.coop::5c10c4dc-08e1-4772-ba3e-ed63ac8915dd" providerId="AD" clId="Web-{97B5FCFD-B259-D8A1-0CCB-12FA59AF7C35}" dt="2025-01-27T09:17:46.066" v="267" actId="1076"/>
          <ac:cxnSpMkLst>
            <pc:docMk/>
            <pc:sldMk cId="0" sldId="279"/>
            <ac:cxnSpMk id="13" creationId="{4ACE5C77-F7A1-D6F6-4220-C389082968E6}"/>
          </ac:cxnSpMkLst>
        </pc:cxnChg>
        <pc:cxnChg chg="add mod">
          <ac:chgData name="Marta Bruschi" userId="S::marta.bruschi@diesis.coop::5c10c4dc-08e1-4772-ba3e-ed63ac8915dd" providerId="AD" clId="Web-{97B5FCFD-B259-D8A1-0CCB-12FA59AF7C35}" dt="2025-01-27T09:29:50.986" v="364" actId="14100"/>
          <ac:cxnSpMkLst>
            <pc:docMk/>
            <pc:sldMk cId="0" sldId="279"/>
            <ac:cxnSpMk id="15" creationId="{AC18C02E-8656-CFB5-1F03-8C1ABBA6CDD3}"/>
          </ac:cxnSpMkLst>
        </pc:cxnChg>
      </pc:sldChg>
      <pc:sldChg chg="modSp del">
        <pc:chgData name="Marta Bruschi" userId="S::marta.bruschi@diesis.coop::5c10c4dc-08e1-4772-ba3e-ed63ac8915dd" providerId="AD" clId="Web-{97B5FCFD-B259-D8A1-0CCB-12FA59AF7C35}" dt="2025-01-27T09:52:46.258" v="557"/>
        <pc:sldMkLst>
          <pc:docMk/>
          <pc:sldMk cId="0" sldId="284"/>
        </pc:sldMkLst>
        <pc:spChg chg="mod">
          <ac:chgData name="Marta Bruschi" userId="S::marta.bruschi@diesis.coop::5c10c4dc-08e1-4772-ba3e-ed63ac8915dd" providerId="AD" clId="Web-{97B5FCFD-B259-D8A1-0CCB-12FA59AF7C35}" dt="2025-01-27T09:13:55.552" v="232" actId="20577"/>
          <ac:spMkLst>
            <pc:docMk/>
            <pc:sldMk cId="0" sldId="284"/>
            <ac:spMk id="4" creationId="{00000000-0000-0000-0000-000000000000}"/>
          </ac:spMkLst>
        </pc:spChg>
      </pc:sldChg>
      <pc:sldChg chg="del">
        <pc:chgData name="Marta Bruschi" userId="S::marta.bruschi@diesis.coop::5c10c4dc-08e1-4772-ba3e-ed63ac8915dd" providerId="AD" clId="Web-{97B5FCFD-B259-D8A1-0CCB-12FA59AF7C35}" dt="2025-01-27T09:51:47.332" v="538"/>
        <pc:sldMkLst>
          <pc:docMk/>
          <pc:sldMk cId="3414080304" sldId="294"/>
        </pc:sldMkLst>
      </pc:sldChg>
      <pc:sldChg chg="del">
        <pc:chgData name="Marta Bruschi" userId="S::marta.bruschi@diesis.coop::5c10c4dc-08e1-4772-ba3e-ed63ac8915dd" providerId="AD" clId="Web-{97B5FCFD-B259-D8A1-0CCB-12FA59AF7C35}" dt="2025-01-27T09:51:50.879" v="539"/>
        <pc:sldMkLst>
          <pc:docMk/>
          <pc:sldMk cId="1652720681" sldId="295"/>
        </pc:sldMkLst>
      </pc:sldChg>
      <pc:sldChg chg="del">
        <pc:chgData name="Marta Bruschi" userId="S::marta.bruschi@diesis.coop::5c10c4dc-08e1-4772-ba3e-ed63ac8915dd" providerId="AD" clId="Web-{97B5FCFD-B259-D8A1-0CCB-12FA59AF7C35}" dt="2025-01-27T09:51:58.161" v="542"/>
        <pc:sldMkLst>
          <pc:docMk/>
          <pc:sldMk cId="3795915933" sldId="296"/>
        </pc:sldMkLst>
      </pc:sldChg>
      <pc:sldChg chg="del">
        <pc:chgData name="Marta Bruschi" userId="S::marta.bruschi@diesis.coop::5c10c4dc-08e1-4772-ba3e-ed63ac8915dd" providerId="AD" clId="Web-{97B5FCFD-B259-D8A1-0CCB-12FA59AF7C35}" dt="2025-01-27T09:51:56.536" v="541"/>
        <pc:sldMkLst>
          <pc:docMk/>
          <pc:sldMk cId="695554145" sldId="297"/>
        </pc:sldMkLst>
      </pc:sldChg>
      <pc:sldChg chg="del">
        <pc:chgData name="Marta Bruschi" userId="S::marta.bruschi@diesis.coop::5c10c4dc-08e1-4772-ba3e-ed63ac8915dd" providerId="AD" clId="Web-{97B5FCFD-B259-D8A1-0CCB-12FA59AF7C35}" dt="2025-01-27T09:51:53.114" v="540"/>
        <pc:sldMkLst>
          <pc:docMk/>
          <pc:sldMk cId="803831960" sldId="298"/>
        </pc:sldMkLst>
      </pc:sldChg>
      <pc:sldChg chg="del">
        <pc:chgData name="Marta Bruschi" userId="S::marta.bruschi@diesis.coop::5c10c4dc-08e1-4772-ba3e-ed63ac8915dd" providerId="AD" clId="Web-{97B5FCFD-B259-D8A1-0CCB-12FA59AF7C35}" dt="2025-01-27T09:52:05.458" v="543"/>
        <pc:sldMkLst>
          <pc:docMk/>
          <pc:sldMk cId="1855361384" sldId="299"/>
        </pc:sldMkLst>
      </pc:sldChg>
      <pc:sldChg chg="del">
        <pc:chgData name="Marta Bruschi" userId="S::marta.bruschi@diesis.coop::5c10c4dc-08e1-4772-ba3e-ed63ac8915dd" providerId="AD" clId="Web-{97B5FCFD-B259-D8A1-0CCB-12FA59AF7C35}" dt="2025-01-27T09:52:06.615" v="544"/>
        <pc:sldMkLst>
          <pc:docMk/>
          <pc:sldMk cId="2867407870" sldId="300"/>
        </pc:sldMkLst>
      </pc:sldChg>
      <pc:sldChg chg="del">
        <pc:chgData name="Marta Bruschi" userId="S::marta.bruschi@diesis.coop::5c10c4dc-08e1-4772-ba3e-ed63ac8915dd" providerId="AD" clId="Web-{97B5FCFD-B259-D8A1-0CCB-12FA59AF7C35}" dt="2025-01-27T09:52:07.115" v="545"/>
        <pc:sldMkLst>
          <pc:docMk/>
          <pc:sldMk cId="1950243639" sldId="301"/>
        </pc:sldMkLst>
      </pc:sldChg>
      <pc:sldChg chg="del">
        <pc:chgData name="Marta Bruschi" userId="S::marta.bruschi@diesis.coop::5c10c4dc-08e1-4772-ba3e-ed63ac8915dd" providerId="AD" clId="Web-{97B5FCFD-B259-D8A1-0CCB-12FA59AF7C35}" dt="2025-01-27T09:30:49.270" v="367"/>
        <pc:sldMkLst>
          <pc:docMk/>
          <pc:sldMk cId="0" sldId="303"/>
        </pc:sldMkLst>
      </pc:sldChg>
      <pc:sldChg chg="del">
        <pc:chgData name="Marta Bruschi" userId="S::marta.bruschi@diesis.coop::5c10c4dc-08e1-4772-ba3e-ed63ac8915dd" providerId="AD" clId="Web-{97B5FCFD-B259-D8A1-0CCB-12FA59AF7C35}" dt="2025-01-27T09:30:51.880" v="368"/>
        <pc:sldMkLst>
          <pc:docMk/>
          <pc:sldMk cId="0" sldId="304"/>
        </pc:sldMkLst>
      </pc:sldChg>
      <pc:sldChg chg="del">
        <pc:chgData name="Marta Bruschi" userId="S::marta.bruschi@diesis.coop::5c10c4dc-08e1-4772-ba3e-ed63ac8915dd" providerId="AD" clId="Web-{97B5FCFD-B259-D8A1-0CCB-12FA59AF7C35}" dt="2025-01-27T09:52:28.413" v="552"/>
        <pc:sldMkLst>
          <pc:docMk/>
          <pc:sldMk cId="0" sldId="305"/>
        </pc:sldMkLst>
      </pc:sldChg>
      <pc:sldChg chg="addSp delSp modSp ord">
        <pc:chgData name="Marta Bruschi" userId="S::marta.bruschi@diesis.coop::5c10c4dc-08e1-4772-ba3e-ed63ac8915dd" providerId="AD" clId="Web-{97B5FCFD-B259-D8A1-0CCB-12FA59AF7C35}" dt="2025-01-27T09:53:17.150" v="565" actId="20577"/>
        <pc:sldMkLst>
          <pc:docMk/>
          <pc:sldMk cId="0" sldId="306"/>
        </pc:sldMkLst>
        <pc:spChg chg="mod">
          <ac:chgData name="Marta Bruschi" userId="S::marta.bruschi@diesis.coop::5c10c4dc-08e1-4772-ba3e-ed63ac8915dd" providerId="AD" clId="Web-{97B5FCFD-B259-D8A1-0CCB-12FA59AF7C35}" dt="2025-01-27T09:53:17.150" v="565" actId="20577"/>
          <ac:spMkLst>
            <pc:docMk/>
            <pc:sldMk cId="0" sldId="306"/>
            <ac:spMk id="2" creationId="{00000000-0000-0000-0000-000000000000}"/>
          </ac:spMkLst>
        </pc:spChg>
        <pc:spChg chg="del">
          <ac:chgData name="Marta Bruschi" userId="S::marta.bruschi@diesis.coop::5c10c4dc-08e1-4772-ba3e-ed63ac8915dd" providerId="AD" clId="Web-{97B5FCFD-B259-D8A1-0CCB-12FA59AF7C35}" dt="2025-01-27T09:44:30.258" v="379"/>
          <ac:spMkLst>
            <pc:docMk/>
            <pc:sldMk cId="0" sldId="306"/>
            <ac:spMk id="3" creationId="{00000000-0000-0000-0000-000000000000}"/>
          </ac:spMkLst>
        </pc:spChg>
        <pc:spChg chg="mod">
          <ac:chgData name="Marta Bruschi" userId="S::marta.bruschi@diesis.coop::5c10c4dc-08e1-4772-ba3e-ed63ac8915dd" providerId="AD" clId="Web-{97B5FCFD-B259-D8A1-0CCB-12FA59AF7C35}" dt="2025-01-27T09:53:06.509" v="563" actId="20577"/>
          <ac:spMkLst>
            <pc:docMk/>
            <pc:sldMk cId="0" sldId="306"/>
            <ac:spMk id="8" creationId="{00000000-0000-0000-0000-000000000000}"/>
          </ac:spMkLst>
        </pc:spChg>
        <pc:spChg chg="add del mod">
          <ac:chgData name="Marta Bruschi" userId="S::marta.bruschi@diesis.coop::5c10c4dc-08e1-4772-ba3e-ed63ac8915dd" providerId="AD" clId="Web-{97B5FCFD-B259-D8A1-0CCB-12FA59AF7C35}" dt="2025-01-27T09:44:40.056" v="383"/>
          <ac:spMkLst>
            <pc:docMk/>
            <pc:sldMk cId="0" sldId="306"/>
            <ac:spMk id="11" creationId="{806C86B7-79B9-5755-555D-A4DE97703A5A}"/>
          </ac:spMkLst>
        </pc:spChg>
        <pc:spChg chg="add mod">
          <ac:chgData name="Marta Bruschi" userId="S::marta.bruschi@diesis.coop::5c10c4dc-08e1-4772-ba3e-ed63ac8915dd" providerId="AD" clId="Web-{97B5FCFD-B259-D8A1-0CCB-12FA59AF7C35}" dt="2025-01-27T09:50:57.485" v="524" actId="1076"/>
          <ac:spMkLst>
            <pc:docMk/>
            <pc:sldMk cId="0" sldId="306"/>
            <ac:spMk id="13" creationId="{24CE2923-B917-1F11-ED7B-08D5B37DD2A6}"/>
          </ac:spMkLst>
        </pc:spChg>
        <pc:spChg chg="add mod">
          <ac:chgData name="Marta Bruschi" userId="S::marta.bruschi@diesis.coop::5c10c4dc-08e1-4772-ba3e-ed63ac8915dd" providerId="AD" clId="Web-{97B5FCFD-B259-D8A1-0CCB-12FA59AF7C35}" dt="2025-01-27T09:45:23.387" v="390" actId="1076"/>
          <ac:spMkLst>
            <pc:docMk/>
            <pc:sldMk cId="0" sldId="306"/>
            <ac:spMk id="15" creationId="{2056969D-FB97-1134-141B-EA0EC637FA49}"/>
          </ac:spMkLst>
        </pc:spChg>
        <pc:spChg chg="add mod">
          <ac:chgData name="Marta Bruschi" userId="S::marta.bruschi@diesis.coop::5c10c4dc-08e1-4772-ba3e-ed63ac8915dd" providerId="AD" clId="Web-{97B5FCFD-B259-D8A1-0CCB-12FA59AF7C35}" dt="2025-01-27T09:45:29.731" v="391" actId="1076"/>
          <ac:spMkLst>
            <pc:docMk/>
            <pc:sldMk cId="0" sldId="306"/>
            <ac:spMk id="17" creationId="{4E192500-A4C7-3544-31C7-D8BA834848F4}"/>
          </ac:spMkLst>
        </pc:spChg>
        <pc:spChg chg="add mod ord">
          <ac:chgData name="Marta Bruschi" userId="S::marta.bruschi@diesis.coop::5c10c4dc-08e1-4772-ba3e-ed63ac8915dd" providerId="AD" clId="Web-{97B5FCFD-B259-D8A1-0CCB-12FA59AF7C35}" dt="2025-01-27T09:50:46.860" v="523" actId="20577"/>
          <ac:spMkLst>
            <pc:docMk/>
            <pc:sldMk cId="0" sldId="306"/>
            <ac:spMk id="19" creationId="{4C10C416-D62E-410E-9211-F0EB780731E6}"/>
          </ac:spMkLst>
        </pc:spChg>
      </pc:sldChg>
      <pc:sldChg chg="del">
        <pc:chgData name="Marta Bruschi" userId="S::marta.bruschi@diesis.coop::5c10c4dc-08e1-4772-ba3e-ed63ac8915dd" providerId="AD" clId="Web-{97B5FCFD-B259-D8A1-0CCB-12FA59AF7C35}" dt="2025-01-27T09:52:32.069" v="553"/>
        <pc:sldMkLst>
          <pc:docMk/>
          <pc:sldMk cId="0" sldId="307"/>
        </pc:sldMkLst>
      </pc:sldChg>
      <pc:sldChg chg="addSp delSp modSp">
        <pc:chgData name="Marta Bruschi" userId="S::marta.bruschi@diesis.coop::5c10c4dc-08e1-4772-ba3e-ed63ac8915dd" providerId="AD" clId="Web-{97B5FCFD-B259-D8A1-0CCB-12FA59AF7C35}" dt="2025-01-27T09:30:26.785" v="366"/>
        <pc:sldMkLst>
          <pc:docMk/>
          <pc:sldMk cId="1156252520" sldId="310"/>
        </pc:sldMkLst>
        <pc:spChg chg="add del mod">
          <ac:chgData name="Marta Bruschi" userId="S::marta.bruschi@diesis.coop::5c10c4dc-08e1-4772-ba3e-ed63ac8915dd" providerId="AD" clId="Web-{97B5FCFD-B259-D8A1-0CCB-12FA59AF7C35}" dt="2025-01-27T09:04:43.675" v="155"/>
          <ac:spMkLst>
            <pc:docMk/>
            <pc:sldMk cId="1156252520" sldId="310"/>
            <ac:spMk id="5" creationId="{A37FC6CD-BFC9-9627-517C-D2C18C3F1221}"/>
          </ac:spMkLst>
        </pc:spChg>
        <pc:spChg chg="mod">
          <ac:chgData name="Marta Bruschi" userId="S::marta.bruschi@diesis.coop::5c10c4dc-08e1-4772-ba3e-ed63ac8915dd" providerId="AD" clId="Web-{97B5FCFD-B259-D8A1-0CCB-12FA59AF7C35}" dt="2025-01-27T09:13:30.004" v="225" actId="20577"/>
          <ac:spMkLst>
            <pc:docMk/>
            <pc:sldMk cId="1156252520" sldId="310"/>
            <ac:spMk id="6" creationId="{00000000-0000-0000-0000-000000000000}"/>
          </ac:spMkLst>
        </pc:spChg>
        <pc:spChg chg="add mod ord">
          <ac:chgData name="Marta Bruschi" userId="S::marta.bruschi@diesis.coop::5c10c4dc-08e1-4772-ba3e-ed63ac8915dd" providerId="AD" clId="Web-{97B5FCFD-B259-D8A1-0CCB-12FA59AF7C35}" dt="2025-01-27T09:30:26.785" v="366"/>
          <ac:spMkLst>
            <pc:docMk/>
            <pc:sldMk cId="1156252520" sldId="310"/>
            <ac:spMk id="7" creationId="{5A54E77C-D302-9880-815B-044733583F01}"/>
          </ac:spMkLst>
        </pc:spChg>
        <pc:spChg chg="add mod">
          <ac:chgData name="Marta Bruschi" userId="S::marta.bruschi@diesis.coop::5c10c4dc-08e1-4772-ba3e-ed63ac8915dd" providerId="AD" clId="Web-{97B5FCFD-B259-D8A1-0CCB-12FA59AF7C35}" dt="2025-01-27T09:30:13.393" v="365"/>
          <ac:spMkLst>
            <pc:docMk/>
            <pc:sldMk cId="1156252520" sldId="310"/>
            <ac:spMk id="8" creationId="{6B3ABCCE-E302-4F33-FC0F-71430E41CAE3}"/>
          </ac:spMkLst>
        </pc:spChg>
        <pc:spChg chg="add mod ord">
          <ac:chgData name="Marta Bruschi" userId="S::marta.bruschi@diesis.coop::5c10c4dc-08e1-4772-ba3e-ed63ac8915dd" providerId="AD" clId="Web-{97B5FCFD-B259-D8A1-0CCB-12FA59AF7C35}" dt="2025-01-27T09:10:34.087" v="190" actId="20577"/>
          <ac:spMkLst>
            <pc:docMk/>
            <pc:sldMk cId="1156252520" sldId="310"/>
            <ac:spMk id="9" creationId="{8B16E461-A68C-0387-322C-3509E8FF7AF1}"/>
          </ac:spMkLst>
        </pc:spChg>
        <pc:spChg chg="add mod">
          <ac:chgData name="Marta Bruschi" userId="S::marta.bruschi@diesis.coop::5c10c4dc-08e1-4772-ba3e-ed63ac8915dd" providerId="AD" clId="Web-{97B5FCFD-B259-D8A1-0CCB-12FA59AF7C35}" dt="2025-01-27T09:12:45.657" v="217" actId="1076"/>
          <ac:spMkLst>
            <pc:docMk/>
            <pc:sldMk cId="1156252520" sldId="310"/>
            <ac:spMk id="10" creationId="{8378D8AC-9AB2-301D-B21E-16CD722C0FF3}"/>
          </ac:spMkLst>
        </pc:spChg>
        <pc:spChg chg="del mod">
          <ac:chgData name="Marta Bruschi" userId="S::marta.bruschi@diesis.coop::5c10c4dc-08e1-4772-ba3e-ed63ac8915dd" providerId="AD" clId="Web-{97B5FCFD-B259-D8A1-0CCB-12FA59AF7C35}" dt="2025-01-27T09:02:41.448" v="140"/>
          <ac:spMkLst>
            <pc:docMk/>
            <pc:sldMk cId="1156252520" sldId="310"/>
            <ac:spMk id="11" creationId="{00000000-0000-0000-0000-000000000000}"/>
          </ac:spMkLst>
        </pc:spChg>
        <pc:spChg chg="mod">
          <ac:chgData name="Marta Bruschi" userId="S::marta.bruschi@diesis.coop::5c10c4dc-08e1-4772-ba3e-ed63ac8915dd" providerId="AD" clId="Web-{97B5FCFD-B259-D8A1-0CCB-12FA59AF7C35}" dt="2025-01-27T09:18:14.365" v="269" actId="20577"/>
          <ac:spMkLst>
            <pc:docMk/>
            <pc:sldMk cId="1156252520" sldId="310"/>
            <ac:spMk id="18" creationId="{00000000-0000-0000-0000-000000000000}"/>
          </ac:spMkLst>
        </pc:spChg>
      </pc:sldChg>
      <pc:sldChg chg="del">
        <pc:chgData name="Marta Bruschi" userId="S::marta.bruschi@diesis.coop::5c10c4dc-08e1-4772-ba3e-ed63ac8915dd" providerId="AD" clId="Web-{97B5FCFD-B259-D8A1-0CCB-12FA59AF7C35}" dt="2025-01-27T09:52:35.148" v="554"/>
        <pc:sldMkLst>
          <pc:docMk/>
          <pc:sldMk cId="1778442930" sldId="311"/>
        </pc:sldMkLst>
      </pc:sldChg>
      <pc:sldChg chg="del">
        <pc:chgData name="Marta Bruschi" userId="S::marta.bruschi@diesis.coop::5c10c4dc-08e1-4772-ba3e-ed63ac8915dd" providerId="AD" clId="Web-{97B5FCFD-B259-D8A1-0CCB-12FA59AF7C35}" dt="2025-01-27T09:51:29.081" v="526"/>
        <pc:sldMkLst>
          <pc:docMk/>
          <pc:sldMk cId="3644103274" sldId="315"/>
        </pc:sldMkLst>
      </pc:sldChg>
      <pc:sldChg chg="del">
        <pc:chgData name="Marta Bruschi" userId="S::marta.bruschi@diesis.coop::5c10c4dc-08e1-4772-ba3e-ed63ac8915dd" providerId="AD" clId="Web-{97B5FCFD-B259-D8A1-0CCB-12FA59AF7C35}" dt="2025-01-27T09:52:07.802" v="547"/>
        <pc:sldMkLst>
          <pc:docMk/>
          <pc:sldMk cId="133875423" sldId="316"/>
        </pc:sldMkLst>
      </pc:sldChg>
      <pc:sldChg chg="del">
        <pc:chgData name="Marta Bruschi" userId="S::marta.bruschi@diesis.coop::5c10c4dc-08e1-4772-ba3e-ed63ac8915dd" providerId="AD" clId="Web-{97B5FCFD-B259-D8A1-0CCB-12FA59AF7C35}" dt="2025-01-27T09:52:09.396" v="548"/>
        <pc:sldMkLst>
          <pc:docMk/>
          <pc:sldMk cId="3318969703" sldId="317"/>
        </pc:sldMkLst>
      </pc:sldChg>
      <pc:sldChg chg="del">
        <pc:chgData name="Marta Bruschi" userId="S::marta.bruschi@diesis.coop::5c10c4dc-08e1-4772-ba3e-ed63ac8915dd" providerId="AD" clId="Web-{97B5FCFD-B259-D8A1-0CCB-12FA59AF7C35}" dt="2025-01-27T09:52:37.960" v="555"/>
        <pc:sldMkLst>
          <pc:docMk/>
          <pc:sldMk cId="1507506404" sldId="318"/>
        </pc:sldMkLst>
      </pc:sldChg>
      <pc:sldChg chg="ord">
        <pc:chgData name="Marta Bruschi" userId="S::marta.bruschi@diesis.coop::5c10c4dc-08e1-4772-ba3e-ed63ac8915dd" providerId="AD" clId="Web-{97B5FCFD-B259-D8A1-0CCB-12FA59AF7C35}" dt="2025-01-27T09:52:23.959" v="551"/>
        <pc:sldMkLst>
          <pc:docMk/>
          <pc:sldMk cId="444570580" sldId="319"/>
        </pc:sldMkLst>
      </pc:sldChg>
      <pc:sldChg chg="ord">
        <pc:chgData name="Marta Bruschi" userId="S::marta.bruschi@diesis.coop::5c10c4dc-08e1-4772-ba3e-ed63ac8915dd" providerId="AD" clId="Web-{97B5FCFD-B259-D8A1-0CCB-12FA59AF7C35}" dt="2025-01-27T09:52:43.164" v="556"/>
        <pc:sldMkLst>
          <pc:docMk/>
          <pc:sldMk cId="112325696" sldId="320"/>
        </pc:sldMkLst>
      </pc:sldChg>
      <pc:sldChg chg="del">
        <pc:chgData name="Marta Bruschi" userId="S::marta.bruschi@diesis.coop::5c10c4dc-08e1-4772-ba3e-ed63ac8915dd" providerId="AD" clId="Web-{97B5FCFD-B259-D8A1-0CCB-12FA59AF7C35}" dt="2025-01-27T09:52:07.365" v="546"/>
        <pc:sldMkLst>
          <pc:docMk/>
          <pc:sldMk cId="2589941586" sldId="322"/>
        </pc:sldMkLst>
      </pc:sldChg>
      <pc:sldChg chg="del">
        <pc:chgData name="Marta Bruschi" userId="S::marta.bruschi@diesis.coop::5c10c4dc-08e1-4772-ba3e-ed63ac8915dd" providerId="AD" clId="Web-{97B5FCFD-B259-D8A1-0CCB-12FA59AF7C35}" dt="2025-01-27T09:51:39.535" v="532"/>
        <pc:sldMkLst>
          <pc:docMk/>
          <pc:sldMk cId="1034106123" sldId="324"/>
        </pc:sldMkLst>
      </pc:sldChg>
      <pc:sldChg chg="del">
        <pc:chgData name="Marta Bruschi" userId="S::marta.bruschi@diesis.coop::5c10c4dc-08e1-4772-ba3e-ed63ac8915dd" providerId="AD" clId="Web-{97B5FCFD-B259-D8A1-0CCB-12FA59AF7C35}" dt="2025-01-27T09:51:25.721" v="525"/>
        <pc:sldMkLst>
          <pc:docMk/>
          <pc:sldMk cId="925098689" sldId="325"/>
        </pc:sldMkLst>
      </pc:sldChg>
      <pc:sldChg chg="del">
        <pc:chgData name="Marta Bruschi" userId="S::marta.bruschi@diesis.coop::5c10c4dc-08e1-4772-ba3e-ed63ac8915dd" providerId="AD" clId="Web-{97B5FCFD-B259-D8A1-0CCB-12FA59AF7C35}" dt="2025-01-27T09:51:30.284" v="527"/>
        <pc:sldMkLst>
          <pc:docMk/>
          <pc:sldMk cId="1300223570" sldId="326"/>
        </pc:sldMkLst>
      </pc:sldChg>
      <pc:sldChg chg="del">
        <pc:chgData name="Marta Bruschi" userId="S::marta.bruschi@diesis.coop::5c10c4dc-08e1-4772-ba3e-ed63ac8915dd" providerId="AD" clId="Web-{97B5FCFD-B259-D8A1-0CCB-12FA59AF7C35}" dt="2025-01-27T09:51:31.472" v="528"/>
        <pc:sldMkLst>
          <pc:docMk/>
          <pc:sldMk cId="962116969" sldId="327"/>
        </pc:sldMkLst>
      </pc:sldChg>
      <pc:sldChg chg="del">
        <pc:chgData name="Marta Bruschi" userId="S::marta.bruschi@diesis.coop::5c10c4dc-08e1-4772-ba3e-ed63ac8915dd" providerId="AD" clId="Web-{97B5FCFD-B259-D8A1-0CCB-12FA59AF7C35}" dt="2025-01-27T09:51:32.862" v="529"/>
        <pc:sldMkLst>
          <pc:docMk/>
          <pc:sldMk cId="656396845" sldId="328"/>
        </pc:sldMkLst>
      </pc:sldChg>
      <pc:sldChg chg="del">
        <pc:chgData name="Marta Bruschi" userId="S::marta.bruschi@diesis.coop::5c10c4dc-08e1-4772-ba3e-ed63ac8915dd" providerId="AD" clId="Web-{97B5FCFD-B259-D8A1-0CCB-12FA59AF7C35}" dt="2025-01-27T09:51:37.160" v="530"/>
        <pc:sldMkLst>
          <pc:docMk/>
          <pc:sldMk cId="2799807242" sldId="329"/>
        </pc:sldMkLst>
      </pc:sldChg>
      <pc:sldChg chg="del">
        <pc:chgData name="Marta Bruschi" userId="S::marta.bruschi@diesis.coop::5c10c4dc-08e1-4772-ba3e-ed63ac8915dd" providerId="AD" clId="Web-{97B5FCFD-B259-D8A1-0CCB-12FA59AF7C35}" dt="2025-01-27T09:51:38.628" v="531"/>
        <pc:sldMkLst>
          <pc:docMk/>
          <pc:sldMk cId="95713113" sldId="330"/>
        </pc:sldMkLst>
      </pc:sldChg>
      <pc:sldChg chg="del">
        <pc:chgData name="Marta Bruschi" userId="S::marta.bruschi@diesis.coop::5c10c4dc-08e1-4772-ba3e-ed63ac8915dd" providerId="AD" clId="Web-{97B5FCFD-B259-D8A1-0CCB-12FA59AF7C35}" dt="2025-01-27T09:51:43.613" v="537"/>
        <pc:sldMkLst>
          <pc:docMk/>
          <pc:sldMk cId="2948491922" sldId="331"/>
        </pc:sldMkLst>
      </pc:sldChg>
      <pc:sldChg chg="del">
        <pc:chgData name="Marta Bruschi" userId="S::marta.bruschi@diesis.coop::5c10c4dc-08e1-4772-ba3e-ed63ac8915dd" providerId="AD" clId="Web-{97B5FCFD-B259-D8A1-0CCB-12FA59AF7C35}" dt="2025-01-27T09:51:42.988" v="534"/>
        <pc:sldMkLst>
          <pc:docMk/>
          <pc:sldMk cId="1889654371" sldId="332"/>
        </pc:sldMkLst>
      </pc:sldChg>
      <pc:sldChg chg="del">
        <pc:chgData name="Marta Bruschi" userId="S::marta.bruschi@diesis.coop::5c10c4dc-08e1-4772-ba3e-ed63ac8915dd" providerId="AD" clId="Web-{97B5FCFD-B259-D8A1-0CCB-12FA59AF7C35}" dt="2025-01-27T09:51:43.254" v="535"/>
        <pc:sldMkLst>
          <pc:docMk/>
          <pc:sldMk cId="3810762512" sldId="333"/>
        </pc:sldMkLst>
      </pc:sldChg>
      <pc:sldChg chg="del">
        <pc:chgData name="Marta Bruschi" userId="S::marta.bruschi@diesis.coop::5c10c4dc-08e1-4772-ba3e-ed63ac8915dd" providerId="AD" clId="Web-{97B5FCFD-B259-D8A1-0CCB-12FA59AF7C35}" dt="2025-01-27T09:51:43.598" v="536"/>
        <pc:sldMkLst>
          <pc:docMk/>
          <pc:sldMk cId="2148226995" sldId="334"/>
        </pc:sldMkLst>
      </pc:sldChg>
      <pc:sldChg chg="del">
        <pc:chgData name="Marta Bruschi" userId="S::marta.bruschi@diesis.coop::5c10c4dc-08e1-4772-ba3e-ed63ac8915dd" providerId="AD" clId="Web-{97B5FCFD-B259-D8A1-0CCB-12FA59AF7C35}" dt="2025-01-27T09:51:39.925" v="533"/>
        <pc:sldMkLst>
          <pc:docMk/>
          <pc:sldMk cId="3064227145" sldId="335"/>
        </pc:sldMkLst>
      </pc:sldChg>
      <pc:sldChg chg="delSp modSp del">
        <pc:chgData name="Marta Bruschi" userId="S::marta.bruschi@diesis.coop::5c10c4dc-08e1-4772-ba3e-ed63ac8915dd" providerId="AD" clId="Web-{97B5FCFD-B259-D8A1-0CCB-12FA59AF7C35}" dt="2025-01-27T09:29:07.499" v="360"/>
        <pc:sldMkLst>
          <pc:docMk/>
          <pc:sldMk cId="4090234945" sldId="336"/>
        </pc:sldMkLst>
        <pc:spChg chg="del topLvl">
          <ac:chgData name="Marta Bruschi" userId="S::marta.bruschi@diesis.coop::5c10c4dc-08e1-4772-ba3e-ed63ac8915dd" providerId="AD" clId="Web-{97B5FCFD-B259-D8A1-0CCB-12FA59AF7C35}" dt="2025-01-27T09:13:32.926" v="226"/>
          <ac:spMkLst>
            <pc:docMk/>
            <pc:sldMk cId="4090234945" sldId="336"/>
            <ac:spMk id="6" creationId="{00000000-0000-0000-0000-000000000000}"/>
          </ac:spMkLst>
        </pc:spChg>
        <pc:spChg chg="mod">
          <ac:chgData name="Marta Bruschi" userId="S::marta.bruschi@diesis.coop::5c10c4dc-08e1-4772-ba3e-ed63ac8915dd" providerId="AD" clId="Web-{97B5FCFD-B259-D8A1-0CCB-12FA59AF7C35}" dt="2025-01-27T09:28:54.076" v="357" actId="20577"/>
          <ac:spMkLst>
            <pc:docMk/>
            <pc:sldMk cId="4090234945" sldId="336"/>
            <ac:spMk id="11" creationId="{00000000-0000-0000-0000-000000000000}"/>
          </ac:spMkLst>
        </pc:spChg>
        <pc:grpChg chg="del">
          <ac:chgData name="Marta Bruschi" userId="S::marta.bruschi@diesis.coop::5c10c4dc-08e1-4772-ba3e-ed63ac8915dd" providerId="AD" clId="Web-{97B5FCFD-B259-D8A1-0CCB-12FA59AF7C35}" dt="2025-01-27T09:13:32.926" v="226"/>
          <ac:grpSpMkLst>
            <pc:docMk/>
            <pc:sldMk cId="4090234945" sldId="336"/>
            <ac:grpSpMk id="17" creationId="{00000000-0000-0000-0000-000000000000}"/>
          </ac:grpSpMkLst>
        </pc:grpChg>
        <pc:picChg chg="topLvl">
          <ac:chgData name="Marta Bruschi" userId="S::marta.bruschi@diesis.coop::5c10c4dc-08e1-4772-ba3e-ed63ac8915dd" providerId="AD" clId="Web-{97B5FCFD-B259-D8A1-0CCB-12FA59AF7C35}" dt="2025-01-27T09:13:32.926" v="226"/>
          <ac:picMkLst>
            <pc:docMk/>
            <pc:sldMk cId="4090234945" sldId="336"/>
            <ac:picMk id="16" creationId="{00000000-0000-0000-0000-000000000000}"/>
          </ac:picMkLst>
        </pc:picChg>
      </pc:sldChg>
      <pc:sldChg chg="del">
        <pc:chgData name="Marta Bruschi" userId="S::marta.bruschi@diesis.coop::5c10c4dc-08e1-4772-ba3e-ed63ac8915dd" providerId="AD" clId="Web-{97B5FCFD-B259-D8A1-0CCB-12FA59AF7C35}" dt="2025-01-27T09:13:00.314" v="218"/>
        <pc:sldMkLst>
          <pc:docMk/>
          <pc:sldMk cId="1932265817" sldId="337"/>
        </pc:sldMkLst>
      </pc:sldChg>
      <pc:sldChg chg="addSp delSp modSp">
        <pc:chgData name="Marta Bruschi" userId="S::marta.bruschi@diesis.coop::5c10c4dc-08e1-4772-ba3e-ed63ac8915dd" providerId="AD" clId="Web-{97B5FCFD-B259-D8A1-0CCB-12FA59AF7C35}" dt="2025-01-27T09:28:08.995" v="355" actId="20577"/>
        <pc:sldMkLst>
          <pc:docMk/>
          <pc:sldMk cId="54699476" sldId="338"/>
        </pc:sldMkLst>
        <pc:spChg chg="mod">
          <ac:chgData name="Marta Bruschi" userId="S::marta.bruschi@diesis.coop::5c10c4dc-08e1-4772-ba3e-ed63ac8915dd" providerId="AD" clId="Web-{97B5FCFD-B259-D8A1-0CCB-12FA59AF7C35}" dt="2025-01-27T09:13:41.192" v="230" actId="20577"/>
          <ac:spMkLst>
            <pc:docMk/>
            <pc:sldMk cId="54699476" sldId="338"/>
            <ac:spMk id="6" creationId="{00000000-0000-0000-0000-000000000000}"/>
          </ac:spMkLst>
        </pc:spChg>
        <pc:spChg chg="del">
          <ac:chgData name="Marta Bruschi" userId="S::marta.bruschi@diesis.coop::5c10c4dc-08e1-4772-ba3e-ed63ac8915dd" providerId="AD" clId="Web-{97B5FCFD-B259-D8A1-0CCB-12FA59AF7C35}" dt="2025-01-27T09:19:53.574" v="283"/>
          <ac:spMkLst>
            <pc:docMk/>
            <pc:sldMk cId="54699476" sldId="338"/>
            <ac:spMk id="11" creationId="{00000000-0000-0000-0000-000000000000}"/>
          </ac:spMkLst>
        </pc:spChg>
        <pc:spChg chg="mod">
          <ac:chgData name="Marta Bruschi" userId="S::marta.bruschi@diesis.coop::5c10c4dc-08e1-4772-ba3e-ed63ac8915dd" providerId="AD" clId="Web-{97B5FCFD-B259-D8A1-0CCB-12FA59AF7C35}" dt="2025-01-27T09:20:07.278" v="286" actId="1076"/>
          <ac:spMkLst>
            <pc:docMk/>
            <pc:sldMk cId="54699476" sldId="338"/>
            <ac:spMk id="18" creationId="{00000000-0000-0000-0000-000000000000}"/>
          </ac:spMkLst>
        </pc:spChg>
        <pc:spChg chg="add del mod">
          <ac:chgData name="Marta Bruschi" userId="S::marta.bruschi@diesis.coop::5c10c4dc-08e1-4772-ba3e-ed63ac8915dd" providerId="AD" clId="Web-{97B5FCFD-B259-D8A1-0CCB-12FA59AF7C35}" dt="2025-01-27T09:19:59.215" v="284"/>
          <ac:spMkLst>
            <pc:docMk/>
            <pc:sldMk cId="54699476" sldId="338"/>
            <ac:spMk id="216" creationId="{ED1B199D-B8AB-D3D7-0E60-D34C9ECEC455}"/>
          </ac:spMkLst>
        </pc:spChg>
        <pc:grpChg chg="mod">
          <ac:chgData name="Marta Bruschi" userId="S::marta.bruschi@diesis.coop::5c10c4dc-08e1-4772-ba3e-ed63ac8915dd" providerId="AD" clId="Web-{97B5FCFD-B259-D8A1-0CCB-12FA59AF7C35}" dt="2025-01-27T09:20:11.044" v="287" actId="1076"/>
          <ac:grpSpMkLst>
            <pc:docMk/>
            <pc:sldMk cId="54699476" sldId="338"/>
            <ac:grpSpMk id="17" creationId="{00000000-0000-0000-0000-000000000000}"/>
          </ac:grpSpMkLst>
        </pc:grpChg>
        <pc:graphicFrameChg chg="add del mod modGraphic">
          <ac:chgData name="Marta Bruschi" userId="S::marta.bruschi@diesis.coop::5c10c4dc-08e1-4772-ba3e-ed63ac8915dd" providerId="AD" clId="Web-{97B5FCFD-B259-D8A1-0CCB-12FA59AF7C35}" dt="2025-01-27T09:28:08.995" v="355" actId="20577"/>
          <ac:graphicFrameMkLst>
            <pc:docMk/>
            <pc:sldMk cId="54699476" sldId="338"/>
            <ac:graphicFrameMk id="5" creationId="{F07AC5BF-3A7F-92A5-0F8D-6BE7B098EFF1}"/>
          </ac:graphicFrameMkLst>
        </pc:graphicFrameChg>
      </pc:sldChg>
      <pc:sldChg chg="addSp delSp modSp add ord replId">
        <pc:chgData name="Marta Bruschi" userId="S::marta.bruschi@diesis.coop::5c10c4dc-08e1-4772-ba3e-ed63ac8915dd" providerId="AD" clId="Web-{97B5FCFD-B259-D8A1-0CCB-12FA59AF7C35}" dt="2025-01-27T09:53:28.995" v="566" actId="20577"/>
        <pc:sldMkLst>
          <pc:docMk/>
          <pc:sldMk cId="2052393395" sldId="339"/>
        </pc:sldMkLst>
        <pc:spChg chg="mod">
          <ac:chgData name="Marta Bruschi" userId="S::marta.bruschi@diesis.coop::5c10c4dc-08e1-4772-ba3e-ed63ac8915dd" providerId="AD" clId="Web-{97B5FCFD-B259-D8A1-0CCB-12FA59AF7C35}" dt="2025-01-27T09:48:56.603" v="449" actId="1076"/>
          <ac:spMkLst>
            <pc:docMk/>
            <pc:sldMk cId="2052393395" sldId="339"/>
            <ac:spMk id="2" creationId="{00000000-0000-0000-0000-000000000000}"/>
          </ac:spMkLst>
        </pc:spChg>
        <pc:spChg chg="mod">
          <ac:chgData name="Marta Bruschi" userId="S::marta.bruschi@diesis.coop::5c10c4dc-08e1-4772-ba3e-ed63ac8915dd" providerId="AD" clId="Web-{97B5FCFD-B259-D8A1-0CCB-12FA59AF7C35}" dt="2025-01-27T09:53:28.995" v="566" actId="20577"/>
          <ac:spMkLst>
            <pc:docMk/>
            <pc:sldMk cId="2052393395" sldId="339"/>
            <ac:spMk id="8" creationId="{00000000-0000-0000-0000-000000000000}"/>
          </ac:spMkLst>
        </pc:spChg>
        <pc:spChg chg="add mod">
          <ac:chgData name="Marta Bruschi" userId="S::marta.bruschi@diesis.coop::5c10c4dc-08e1-4772-ba3e-ed63ac8915dd" providerId="AD" clId="Web-{97B5FCFD-B259-D8A1-0CCB-12FA59AF7C35}" dt="2025-01-27T09:48:50.415" v="448" actId="1076"/>
          <ac:spMkLst>
            <pc:docMk/>
            <pc:sldMk cId="2052393395" sldId="339"/>
            <ac:spMk id="12" creationId="{F6159199-3F30-A714-23BE-A1A82CF813B8}"/>
          </ac:spMkLst>
        </pc:spChg>
        <pc:spChg chg="del">
          <ac:chgData name="Marta Bruschi" userId="S::marta.bruschi@diesis.coop::5c10c4dc-08e1-4772-ba3e-ed63ac8915dd" providerId="AD" clId="Web-{97B5FCFD-B259-D8A1-0CCB-12FA59AF7C35}" dt="2025-01-27T09:47:57.584" v="440"/>
          <ac:spMkLst>
            <pc:docMk/>
            <pc:sldMk cId="2052393395" sldId="339"/>
            <ac:spMk id="13" creationId="{24CE2923-B917-1F11-ED7B-08D5B37DD2A6}"/>
          </ac:spMkLst>
        </pc:spChg>
        <pc:spChg chg="del mod">
          <ac:chgData name="Marta Bruschi" userId="S::marta.bruschi@diesis.coop::5c10c4dc-08e1-4772-ba3e-ed63ac8915dd" providerId="AD" clId="Web-{97B5FCFD-B259-D8A1-0CCB-12FA59AF7C35}" dt="2025-01-27T09:47:45.614" v="435"/>
          <ac:spMkLst>
            <pc:docMk/>
            <pc:sldMk cId="2052393395" sldId="339"/>
            <ac:spMk id="15" creationId="{2056969D-FB97-1134-141B-EA0EC637FA49}"/>
          </ac:spMkLst>
        </pc:spChg>
        <pc:spChg chg="add mod">
          <ac:chgData name="Marta Bruschi" userId="S::marta.bruschi@diesis.coop::5c10c4dc-08e1-4772-ba3e-ed63ac8915dd" providerId="AD" clId="Web-{97B5FCFD-B259-D8A1-0CCB-12FA59AF7C35}" dt="2025-01-27T09:48:35.617" v="445" actId="1076"/>
          <ac:spMkLst>
            <pc:docMk/>
            <pc:sldMk cId="2052393395" sldId="339"/>
            <ac:spMk id="16" creationId="{52522D3A-D03A-44F3-0BFD-92AFB1D0C742}"/>
          </ac:spMkLst>
        </pc:spChg>
        <pc:spChg chg="del mod">
          <ac:chgData name="Marta Bruschi" userId="S::marta.bruschi@diesis.coop::5c10c4dc-08e1-4772-ba3e-ed63ac8915dd" providerId="AD" clId="Web-{97B5FCFD-B259-D8A1-0CCB-12FA59AF7C35}" dt="2025-01-27T09:47:50.427" v="437"/>
          <ac:spMkLst>
            <pc:docMk/>
            <pc:sldMk cId="2052393395" sldId="339"/>
            <ac:spMk id="17" creationId="{4E192500-A4C7-3544-31C7-D8BA834848F4}"/>
          </ac:spMkLst>
        </pc:spChg>
        <pc:spChg chg="del mod">
          <ac:chgData name="Marta Bruschi" userId="S::marta.bruschi@diesis.coop::5c10c4dc-08e1-4772-ba3e-ed63ac8915dd" providerId="AD" clId="Web-{97B5FCFD-B259-D8A1-0CCB-12FA59AF7C35}" dt="2025-01-27T09:47:55.083" v="439"/>
          <ac:spMkLst>
            <pc:docMk/>
            <pc:sldMk cId="2052393395" sldId="339"/>
            <ac:spMk id="19" creationId="{4C10C416-D62E-410E-9211-F0EB780731E6}"/>
          </ac:spMkLst>
        </pc:spChg>
        <pc:grpChg chg="mod">
          <ac:chgData name="Marta Bruschi" userId="S::marta.bruschi@diesis.coop::5c10c4dc-08e1-4772-ba3e-ed63ac8915dd" providerId="AD" clId="Web-{97B5FCFD-B259-D8A1-0CCB-12FA59AF7C35}" dt="2025-01-27T09:48:59.245" v="450" actId="1076"/>
          <ac:grpSpMkLst>
            <pc:docMk/>
            <pc:sldMk cId="2052393395" sldId="339"/>
            <ac:grpSpMk id="6" creationId="{00000000-0000-0000-0000-000000000000}"/>
          </ac:grpSpMkLst>
        </pc:grpChg>
        <pc:picChg chg="add mod">
          <ac:chgData name="Marta Bruschi" userId="S::marta.bruschi@diesis.coop::5c10c4dc-08e1-4772-ba3e-ed63ac8915dd" providerId="AD" clId="Web-{97B5FCFD-B259-D8A1-0CCB-12FA59AF7C35}" dt="2025-01-27T09:48:31.101" v="444" actId="1076"/>
          <ac:picMkLst>
            <pc:docMk/>
            <pc:sldMk cId="2052393395" sldId="339"/>
            <ac:picMk id="10" creationId="{F1BE1E59-4DBB-D86D-F15B-3BE54E1D49DD}"/>
          </ac:picMkLst>
        </pc:picChg>
      </pc:sldChg>
      <pc:sldChg chg="add del replId">
        <pc:chgData name="Marta Bruschi" userId="S::marta.bruschi@diesis.coop::5c10c4dc-08e1-4772-ba3e-ed63ac8915dd" providerId="AD" clId="Web-{97B5FCFD-B259-D8A1-0CCB-12FA59AF7C35}" dt="2025-01-27T09:16:58.454" v="258"/>
        <pc:sldMkLst>
          <pc:docMk/>
          <pc:sldMk cId="3649811946" sldId="33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B7D881-0783-403C-AFF9-E21726AC03FF}" type="doc">
      <dgm:prSet loTypeId="urn:microsoft.com/office/officeart/2005/8/layout/cycle3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2017314F-E6E0-41FC-A370-D449B78BC4DD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en-GB" b="0" i="0" dirty="0">
              <a:latin typeface="Calibri Light"/>
              <a:ea typeface="Calibri Light"/>
              <a:cs typeface="Calibri Light"/>
            </a:rPr>
            <a:t>8 European capacity building trainings </a:t>
          </a:r>
          <a:endParaRPr lang="hu-HU" b="0" i="0" dirty="0">
            <a:latin typeface="Calibri Light"/>
            <a:ea typeface="Calibri Light"/>
            <a:cs typeface="Calibri Light"/>
          </a:endParaRPr>
        </a:p>
      </dgm:t>
    </dgm:pt>
    <dgm:pt modelId="{6496776D-3A3A-4509-8B7A-A4AFF1A1BCC9}" type="parTrans" cxnId="{98E42440-03F0-4CEE-8D1A-EA1310DDDB8B}">
      <dgm:prSet/>
      <dgm:spPr/>
    </dgm:pt>
    <dgm:pt modelId="{2A197F88-823F-4F80-A67B-9EFBA489639D}" type="sibTrans" cxnId="{98E42440-03F0-4CEE-8D1A-EA1310DDDB8B}">
      <dgm:prSet/>
      <dgm:spPr/>
      <dgm:t>
        <a:bodyPr/>
        <a:lstStyle/>
        <a:p>
          <a:endParaRPr lang="en-GB"/>
        </a:p>
      </dgm:t>
    </dgm:pt>
    <dgm:pt modelId="{1419EEE5-AE60-4EF0-A298-553B59282C52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en-GB" b="0" dirty="0">
              <a:latin typeface="Calibri"/>
              <a:ea typeface="Calibri"/>
              <a:cs typeface="Calibri"/>
            </a:rPr>
            <a:t>Coaching and mentoring advice services to 30 SMEs</a:t>
          </a:r>
          <a:endParaRPr lang="hu-HU" b="0" dirty="0">
            <a:latin typeface="Calibri"/>
            <a:ea typeface="Calibri"/>
            <a:cs typeface="Calibri"/>
          </a:endParaRPr>
        </a:p>
      </dgm:t>
    </dgm:pt>
    <dgm:pt modelId="{C789595E-265A-43CC-A1A3-AC4C26379F44}" type="parTrans" cxnId="{14882B25-DE76-406F-A376-79D1D0FC9999}">
      <dgm:prSet/>
      <dgm:spPr/>
    </dgm:pt>
    <dgm:pt modelId="{516C107D-1957-4240-B7DB-6B23C2E20CF7}" type="sibTrans" cxnId="{14882B25-DE76-406F-A376-79D1D0FC9999}">
      <dgm:prSet/>
      <dgm:spPr/>
      <dgm:t>
        <a:bodyPr/>
        <a:lstStyle/>
        <a:p>
          <a:endParaRPr lang="en-GB"/>
        </a:p>
      </dgm:t>
    </dgm:pt>
    <dgm:pt modelId="{6E78FA42-2311-416C-B659-018F4B91C86B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en-GB" b="0" dirty="0">
              <a:latin typeface="Calibri"/>
              <a:ea typeface="Calibri"/>
              <a:cs typeface="Calibri"/>
            </a:rPr>
            <a:t>Business advisory services to 40 SMEs</a:t>
          </a:r>
          <a:endParaRPr lang="hu-HU" b="0" dirty="0">
            <a:latin typeface="Calibri"/>
            <a:ea typeface="Calibri"/>
            <a:cs typeface="Calibri"/>
          </a:endParaRPr>
        </a:p>
      </dgm:t>
    </dgm:pt>
    <dgm:pt modelId="{74D907C6-ECB0-44EB-9C72-BF725609333F}" type="parTrans" cxnId="{A543A270-560F-4B84-8C03-0DD7644997E5}">
      <dgm:prSet/>
      <dgm:spPr/>
    </dgm:pt>
    <dgm:pt modelId="{CA7D6679-D668-471B-8783-FE55A0125AEA}" type="sibTrans" cxnId="{A543A270-560F-4B84-8C03-0DD7644997E5}">
      <dgm:prSet/>
      <dgm:spPr/>
      <dgm:t>
        <a:bodyPr/>
        <a:lstStyle/>
        <a:p>
          <a:endParaRPr lang="en-GB"/>
        </a:p>
      </dgm:t>
    </dgm:pt>
    <dgm:pt modelId="{7670B3CE-BC2B-459F-9500-A02D0FF69B16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en-GB" b="1" dirty="0">
              <a:latin typeface="Calibri"/>
              <a:ea typeface="Calibri"/>
              <a:cs typeface="Calibri"/>
            </a:rPr>
            <a:t>Financial support to 60 SMEs</a:t>
          </a:r>
          <a:endParaRPr lang="hu-HU" b="1" dirty="0">
            <a:latin typeface="Calibri"/>
            <a:ea typeface="Calibri"/>
            <a:cs typeface="Calibri"/>
          </a:endParaRPr>
        </a:p>
      </dgm:t>
    </dgm:pt>
    <dgm:pt modelId="{FE47D38D-9C3B-4CD2-866F-D0E01C24795A}" type="parTrans" cxnId="{F4125C37-7D2F-4FFD-8635-419575C2AEE8}">
      <dgm:prSet/>
      <dgm:spPr/>
    </dgm:pt>
    <dgm:pt modelId="{7F935D8B-40F0-499E-8A89-117A94940492}" type="sibTrans" cxnId="{F4125C37-7D2F-4FFD-8635-419575C2AEE8}">
      <dgm:prSet/>
      <dgm:spPr/>
      <dgm:t>
        <a:bodyPr/>
        <a:lstStyle/>
        <a:p>
          <a:endParaRPr lang="en-GB"/>
        </a:p>
      </dgm:t>
    </dgm:pt>
    <dgm:pt modelId="{E40D9748-BF5C-427F-9CE6-30D7F67087EF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hu-HU" b="0" dirty="0">
              <a:latin typeface="Calibri"/>
              <a:ea typeface="Calibri"/>
              <a:cs typeface="Calibri"/>
            </a:rPr>
            <a:t>Awareness raising campaigns</a:t>
          </a:r>
          <a:endParaRPr lang="en-US" b="0" dirty="0">
            <a:latin typeface="Calibri"/>
            <a:ea typeface="Calibri"/>
            <a:cs typeface="Calibri"/>
          </a:endParaRPr>
        </a:p>
      </dgm:t>
    </dgm:pt>
    <dgm:pt modelId="{BD293984-3A61-43E1-B1E4-E4A5BF8A74AF}" type="parTrans" cxnId="{4D779345-89DF-4E87-B6A1-686F4206F496}">
      <dgm:prSet/>
      <dgm:spPr/>
    </dgm:pt>
    <dgm:pt modelId="{946C48A0-BCE3-4DD4-9CF8-2184552AE67A}" type="sibTrans" cxnId="{4D779345-89DF-4E87-B6A1-686F4206F496}">
      <dgm:prSet/>
      <dgm:spPr/>
      <dgm:t>
        <a:bodyPr/>
        <a:lstStyle/>
        <a:p>
          <a:endParaRPr lang="en-GB"/>
        </a:p>
      </dgm:t>
    </dgm:pt>
    <dgm:pt modelId="{73C8EC7C-7FAF-4452-9A04-244ECBFC7E75}" type="pres">
      <dgm:prSet presAssocID="{2EB7D881-0783-403C-AFF9-E21726AC03FF}" presName="Name0" presStyleCnt="0">
        <dgm:presLayoutVars>
          <dgm:dir/>
          <dgm:resizeHandles val="exact"/>
        </dgm:presLayoutVars>
      </dgm:prSet>
      <dgm:spPr/>
    </dgm:pt>
    <dgm:pt modelId="{CBCBEF7C-2923-4BA8-95FA-140016EB8393}" type="pres">
      <dgm:prSet presAssocID="{2EB7D881-0783-403C-AFF9-E21726AC03FF}" presName="cycle" presStyleCnt="0"/>
      <dgm:spPr/>
    </dgm:pt>
    <dgm:pt modelId="{F360312B-1121-40F1-AB98-DB48CF148F07}" type="pres">
      <dgm:prSet presAssocID="{2017314F-E6E0-41FC-A370-D449B78BC4DD}" presName="nodeFirstNode" presStyleLbl="node1" presStyleIdx="0" presStyleCnt="5">
        <dgm:presLayoutVars>
          <dgm:bulletEnabled val="1"/>
        </dgm:presLayoutVars>
      </dgm:prSet>
      <dgm:spPr/>
    </dgm:pt>
    <dgm:pt modelId="{BC6EF488-C4A4-4B7A-8450-929F78A6373C}" type="pres">
      <dgm:prSet presAssocID="{2A197F88-823F-4F80-A67B-9EFBA489639D}" presName="sibTransFirstNode" presStyleLbl="bgShp" presStyleIdx="0" presStyleCnt="1"/>
      <dgm:spPr/>
    </dgm:pt>
    <dgm:pt modelId="{01D421F4-FB06-4569-BBDD-D0FAAFF0011F}" type="pres">
      <dgm:prSet presAssocID="{1419EEE5-AE60-4EF0-A298-553B59282C52}" presName="nodeFollowingNodes" presStyleLbl="node1" presStyleIdx="1" presStyleCnt="5">
        <dgm:presLayoutVars>
          <dgm:bulletEnabled val="1"/>
        </dgm:presLayoutVars>
      </dgm:prSet>
      <dgm:spPr/>
    </dgm:pt>
    <dgm:pt modelId="{4789B06C-B156-47A7-AB64-A672A2C44A54}" type="pres">
      <dgm:prSet presAssocID="{6E78FA42-2311-416C-B659-018F4B91C86B}" presName="nodeFollowingNodes" presStyleLbl="node1" presStyleIdx="2" presStyleCnt="5">
        <dgm:presLayoutVars>
          <dgm:bulletEnabled val="1"/>
        </dgm:presLayoutVars>
      </dgm:prSet>
      <dgm:spPr/>
    </dgm:pt>
    <dgm:pt modelId="{3BB903D8-D362-4839-8EF5-9BAC24313209}" type="pres">
      <dgm:prSet presAssocID="{7670B3CE-BC2B-459F-9500-A02D0FF69B16}" presName="nodeFollowingNodes" presStyleLbl="node1" presStyleIdx="3" presStyleCnt="5">
        <dgm:presLayoutVars>
          <dgm:bulletEnabled val="1"/>
        </dgm:presLayoutVars>
      </dgm:prSet>
      <dgm:spPr/>
    </dgm:pt>
    <dgm:pt modelId="{E913244E-51CA-41A7-8CBD-7420B68990B4}" type="pres">
      <dgm:prSet presAssocID="{E40D9748-BF5C-427F-9CE6-30D7F67087EF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F6204A1D-2EC9-4778-B49E-CD0A7CB11357}" type="presOf" srcId="{2EB7D881-0783-403C-AFF9-E21726AC03FF}" destId="{73C8EC7C-7FAF-4452-9A04-244ECBFC7E75}" srcOrd="0" destOrd="0" presId="urn:microsoft.com/office/officeart/2005/8/layout/cycle3"/>
    <dgm:cxn modelId="{14882B25-DE76-406F-A376-79D1D0FC9999}" srcId="{2EB7D881-0783-403C-AFF9-E21726AC03FF}" destId="{1419EEE5-AE60-4EF0-A298-553B59282C52}" srcOrd="1" destOrd="0" parTransId="{C789595E-265A-43CC-A1A3-AC4C26379F44}" sibTransId="{516C107D-1957-4240-B7DB-6B23C2E20CF7}"/>
    <dgm:cxn modelId="{E4C2B929-935B-42D1-ADFA-86A3ABD2D37F}" type="presOf" srcId="{2A197F88-823F-4F80-A67B-9EFBA489639D}" destId="{BC6EF488-C4A4-4B7A-8450-929F78A6373C}" srcOrd="0" destOrd="0" presId="urn:microsoft.com/office/officeart/2005/8/layout/cycle3"/>
    <dgm:cxn modelId="{1C87ED2B-A69F-4747-89F5-B03D6E495612}" type="presOf" srcId="{E40D9748-BF5C-427F-9CE6-30D7F67087EF}" destId="{E913244E-51CA-41A7-8CBD-7420B68990B4}" srcOrd="0" destOrd="0" presId="urn:microsoft.com/office/officeart/2005/8/layout/cycle3"/>
    <dgm:cxn modelId="{F4125C37-7D2F-4FFD-8635-419575C2AEE8}" srcId="{2EB7D881-0783-403C-AFF9-E21726AC03FF}" destId="{7670B3CE-BC2B-459F-9500-A02D0FF69B16}" srcOrd="3" destOrd="0" parTransId="{FE47D38D-9C3B-4CD2-866F-D0E01C24795A}" sibTransId="{7F935D8B-40F0-499E-8A89-117A94940492}"/>
    <dgm:cxn modelId="{98E42440-03F0-4CEE-8D1A-EA1310DDDB8B}" srcId="{2EB7D881-0783-403C-AFF9-E21726AC03FF}" destId="{2017314F-E6E0-41FC-A370-D449B78BC4DD}" srcOrd="0" destOrd="0" parTransId="{6496776D-3A3A-4509-8B7A-A4AFF1A1BCC9}" sibTransId="{2A197F88-823F-4F80-A67B-9EFBA489639D}"/>
    <dgm:cxn modelId="{4D779345-89DF-4E87-B6A1-686F4206F496}" srcId="{2EB7D881-0783-403C-AFF9-E21726AC03FF}" destId="{E40D9748-BF5C-427F-9CE6-30D7F67087EF}" srcOrd="4" destOrd="0" parTransId="{BD293984-3A61-43E1-B1E4-E4A5BF8A74AF}" sibTransId="{946C48A0-BCE3-4DD4-9CF8-2184552AE67A}"/>
    <dgm:cxn modelId="{CA822F67-6364-4655-AA7D-6536B50CD01D}" type="presOf" srcId="{2017314F-E6E0-41FC-A370-D449B78BC4DD}" destId="{F360312B-1121-40F1-AB98-DB48CF148F07}" srcOrd="0" destOrd="0" presId="urn:microsoft.com/office/officeart/2005/8/layout/cycle3"/>
    <dgm:cxn modelId="{A543A270-560F-4B84-8C03-0DD7644997E5}" srcId="{2EB7D881-0783-403C-AFF9-E21726AC03FF}" destId="{6E78FA42-2311-416C-B659-018F4B91C86B}" srcOrd="2" destOrd="0" parTransId="{74D907C6-ECB0-44EB-9C72-BF725609333F}" sibTransId="{CA7D6679-D668-471B-8783-FE55A0125AEA}"/>
    <dgm:cxn modelId="{194085A2-5757-4BD5-9B69-7B35CD02DBCB}" type="presOf" srcId="{1419EEE5-AE60-4EF0-A298-553B59282C52}" destId="{01D421F4-FB06-4569-BBDD-D0FAAFF0011F}" srcOrd="0" destOrd="0" presId="urn:microsoft.com/office/officeart/2005/8/layout/cycle3"/>
    <dgm:cxn modelId="{3495D6DE-0099-4847-B595-3BDB3A559840}" type="presOf" srcId="{7670B3CE-BC2B-459F-9500-A02D0FF69B16}" destId="{3BB903D8-D362-4839-8EF5-9BAC24313209}" srcOrd="0" destOrd="0" presId="urn:microsoft.com/office/officeart/2005/8/layout/cycle3"/>
    <dgm:cxn modelId="{F21B8DEA-8B0C-44D9-BD16-CE37F6742756}" type="presOf" srcId="{6E78FA42-2311-416C-B659-018F4B91C86B}" destId="{4789B06C-B156-47A7-AB64-A672A2C44A54}" srcOrd="0" destOrd="0" presId="urn:microsoft.com/office/officeart/2005/8/layout/cycle3"/>
    <dgm:cxn modelId="{D2AA235D-3528-45A4-B6C0-F763E47AED70}" type="presParOf" srcId="{73C8EC7C-7FAF-4452-9A04-244ECBFC7E75}" destId="{CBCBEF7C-2923-4BA8-95FA-140016EB8393}" srcOrd="0" destOrd="0" presId="urn:microsoft.com/office/officeart/2005/8/layout/cycle3"/>
    <dgm:cxn modelId="{E0F5A837-3F3B-4DB7-8828-CD79ED01309A}" type="presParOf" srcId="{CBCBEF7C-2923-4BA8-95FA-140016EB8393}" destId="{F360312B-1121-40F1-AB98-DB48CF148F07}" srcOrd="0" destOrd="0" presId="urn:microsoft.com/office/officeart/2005/8/layout/cycle3"/>
    <dgm:cxn modelId="{449BBFF6-2A2F-4AD8-8296-DAF645FCC9F6}" type="presParOf" srcId="{CBCBEF7C-2923-4BA8-95FA-140016EB8393}" destId="{BC6EF488-C4A4-4B7A-8450-929F78A6373C}" srcOrd="1" destOrd="0" presId="urn:microsoft.com/office/officeart/2005/8/layout/cycle3"/>
    <dgm:cxn modelId="{6EC5ABE7-C3C1-41AE-8C10-7D3E43103EE9}" type="presParOf" srcId="{CBCBEF7C-2923-4BA8-95FA-140016EB8393}" destId="{01D421F4-FB06-4569-BBDD-D0FAAFF0011F}" srcOrd="2" destOrd="0" presId="urn:microsoft.com/office/officeart/2005/8/layout/cycle3"/>
    <dgm:cxn modelId="{5E3D51CA-815B-4765-8C07-B5018BA0E240}" type="presParOf" srcId="{CBCBEF7C-2923-4BA8-95FA-140016EB8393}" destId="{4789B06C-B156-47A7-AB64-A672A2C44A54}" srcOrd="3" destOrd="0" presId="urn:microsoft.com/office/officeart/2005/8/layout/cycle3"/>
    <dgm:cxn modelId="{585F1D49-F87E-4242-BDE0-EF91D6AB2238}" type="presParOf" srcId="{CBCBEF7C-2923-4BA8-95FA-140016EB8393}" destId="{3BB903D8-D362-4839-8EF5-9BAC24313209}" srcOrd="4" destOrd="0" presId="urn:microsoft.com/office/officeart/2005/8/layout/cycle3"/>
    <dgm:cxn modelId="{8B6A2D63-77A7-4737-AC96-9590DEB9BB57}" type="presParOf" srcId="{CBCBEF7C-2923-4BA8-95FA-140016EB8393}" destId="{E913244E-51CA-41A7-8CBD-7420B68990B4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EF488-C4A4-4B7A-8450-929F78A6373C}">
      <dsp:nvSpPr>
        <dsp:cNvPr id="0" name=""/>
        <dsp:cNvSpPr/>
      </dsp:nvSpPr>
      <dsp:spPr>
        <a:xfrm>
          <a:off x="2129729" y="-36030"/>
          <a:ext cx="5589028" cy="5589028"/>
        </a:xfrm>
        <a:prstGeom prst="circularArrow">
          <a:avLst>
            <a:gd name="adj1" fmla="val 5544"/>
            <a:gd name="adj2" fmla="val 330680"/>
            <a:gd name="adj3" fmla="val 13742764"/>
            <a:gd name="adj4" fmla="val 17406179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60312B-1121-40F1-AB98-DB48CF148F07}">
      <dsp:nvSpPr>
        <dsp:cNvPr id="0" name=""/>
        <dsp:cNvSpPr/>
      </dsp:nvSpPr>
      <dsp:spPr>
        <a:xfrm>
          <a:off x="3597006" y="1429"/>
          <a:ext cx="2654475" cy="132723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i="0" kern="1200" dirty="0">
              <a:latin typeface="Calibri Light"/>
              <a:ea typeface="Calibri Light"/>
              <a:cs typeface="Calibri Light"/>
            </a:rPr>
            <a:t>8 European capacity building trainings </a:t>
          </a:r>
          <a:endParaRPr lang="hu-HU" sz="2300" b="0" i="0" kern="1200" dirty="0">
            <a:latin typeface="Calibri Light"/>
            <a:ea typeface="Calibri Light"/>
            <a:cs typeface="Calibri Light"/>
          </a:endParaRPr>
        </a:p>
      </dsp:txBody>
      <dsp:txXfrm>
        <a:off x="3661796" y="66219"/>
        <a:ext cx="2524895" cy="1197657"/>
      </dsp:txXfrm>
    </dsp:sp>
    <dsp:sp modelId="{01D421F4-FB06-4569-BBDD-D0FAAFF0011F}">
      <dsp:nvSpPr>
        <dsp:cNvPr id="0" name=""/>
        <dsp:cNvSpPr/>
      </dsp:nvSpPr>
      <dsp:spPr>
        <a:xfrm>
          <a:off x="5863736" y="1648305"/>
          <a:ext cx="2654475" cy="1327237"/>
        </a:xfrm>
        <a:prstGeom prst="round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kern="1200" dirty="0">
              <a:latin typeface="Calibri"/>
              <a:ea typeface="Calibri"/>
              <a:cs typeface="Calibri"/>
            </a:rPr>
            <a:t>Coaching and mentoring advice services to 30 SMEs</a:t>
          </a:r>
          <a:endParaRPr lang="hu-HU" sz="2300" b="0" kern="1200" dirty="0">
            <a:latin typeface="Calibri"/>
            <a:ea typeface="Calibri"/>
            <a:cs typeface="Calibri"/>
          </a:endParaRPr>
        </a:p>
      </dsp:txBody>
      <dsp:txXfrm>
        <a:off x="5928526" y="1713095"/>
        <a:ext cx="2524895" cy="1197657"/>
      </dsp:txXfrm>
    </dsp:sp>
    <dsp:sp modelId="{4789B06C-B156-47A7-AB64-A672A2C44A54}">
      <dsp:nvSpPr>
        <dsp:cNvPr id="0" name=""/>
        <dsp:cNvSpPr/>
      </dsp:nvSpPr>
      <dsp:spPr>
        <a:xfrm>
          <a:off x="4997922" y="4313006"/>
          <a:ext cx="2654475" cy="1327237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kern="1200" dirty="0">
              <a:latin typeface="Calibri"/>
              <a:ea typeface="Calibri"/>
              <a:cs typeface="Calibri"/>
            </a:rPr>
            <a:t>Business advisory services to 40 SMEs</a:t>
          </a:r>
          <a:endParaRPr lang="hu-HU" sz="2300" b="0" kern="1200" dirty="0">
            <a:latin typeface="Calibri"/>
            <a:ea typeface="Calibri"/>
            <a:cs typeface="Calibri"/>
          </a:endParaRPr>
        </a:p>
      </dsp:txBody>
      <dsp:txXfrm>
        <a:off x="5062712" y="4377796"/>
        <a:ext cx="2524895" cy="1197657"/>
      </dsp:txXfrm>
    </dsp:sp>
    <dsp:sp modelId="{3BB903D8-D362-4839-8EF5-9BAC24313209}">
      <dsp:nvSpPr>
        <dsp:cNvPr id="0" name=""/>
        <dsp:cNvSpPr/>
      </dsp:nvSpPr>
      <dsp:spPr>
        <a:xfrm>
          <a:off x="2196090" y="4313006"/>
          <a:ext cx="2654475" cy="1327237"/>
        </a:xfrm>
        <a:prstGeom prst="round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>
              <a:latin typeface="Calibri"/>
              <a:ea typeface="Calibri"/>
              <a:cs typeface="Calibri"/>
            </a:rPr>
            <a:t>Financial support to 60 SMEs</a:t>
          </a:r>
          <a:endParaRPr lang="hu-HU" sz="2300" b="1" kern="1200" dirty="0">
            <a:latin typeface="Calibri"/>
            <a:ea typeface="Calibri"/>
            <a:cs typeface="Calibri"/>
          </a:endParaRPr>
        </a:p>
      </dsp:txBody>
      <dsp:txXfrm>
        <a:off x="2260880" y="4377796"/>
        <a:ext cx="2524895" cy="1197657"/>
      </dsp:txXfrm>
    </dsp:sp>
    <dsp:sp modelId="{E913244E-51CA-41A7-8CBD-7420B68990B4}">
      <dsp:nvSpPr>
        <dsp:cNvPr id="0" name=""/>
        <dsp:cNvSpPr/>
      </dsp:nvSpPr>
      <dsp:spPr>
        <a:xfrm>
          <a:off x="1330276" y="1648305"/>
          <a:ext cx="2654475" cy="1327237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b="0" kern="1200" dirty="0">
              <a:latin typeface="Calibri"/>
              <a:ea typeface="Calibri"/>
              <a:cs typeface="Calibri"/>
            </a:rPr>
            <a:t>Awareness raising campaigns</a:t>
          </a:r>
          <a:endParaRPr lang="en-US" sz="2300" b="0" kern="1200" dirty="0">
            <a:latin typeface="Calibri"/>
            <a:ea typeface="Calibri"/>
            <a:cs typeface="Calibri"/>
          </a:endParaRPr>
        </a:p>
      </dsp:txBody>
      <dsp:txXfrm>
        <a:off x="1395066" y="1713095"/>
        <a:ext cx="2524895" cy="1197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3E78D-C460-B342-81C2-C66E58FE2E18}" type="datetimeFigureOut">
              <a:rPr lang="fr-FR" smtClean="0"/>
              <a:t>27/01/2025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35941-B6AA-AD46-957A-298C428D0CAC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GB"/>
              <a:t>Supporting the transition of social economy SMEs towards sustainable and environmentally friendly practices and production processes.</a:t>
            </a:r>
            <a:endParaRPr lang="en-US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GB"/>
              <a:t>Promoting the adoption of sustainable technologies and innovations in the agri-food</a:t>
            </a:r>
            <a:endParaRPr lang="en-US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GB" dirty="0"/>
              <a:t>Building the capacity and competitiveness of social economy SMEs through knowledge transfer and skills development in sustainable practices.</a:t>
            </a:r>
            <a:endParaRPr lang="en-US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GB" dirty="0"/>
              <a:t>Fostering transnational cooperation, best practice sharing, and promoting sustainable practices through awareness-raising efforts.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35941-B6AA-AD46-957A-298C428D0CA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38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EABE-3926-4A30-B8D4-5CBFF5F8C589}" type="datetime1">
              <a:rPr lang="fr-FR" smtClean="0"/>
              <a:t>27/01/2025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AB6-2065-6F49-A245-95A03B87E34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406A-BBF3-449A-AE77-537C77A19501}" type="datetime1">
              <a:rPr lang="fr-FR" smtClean="0"/>
              <a:t>27/01/2025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AB6-2065-6F49-A245-95A03B87E34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3CB6-C060-45B6-9728-B29405FF461C}" type="datetime1">
              <a:rPr lang="fr-FR" smtClean="0"/>
              <a:t>27/01/2025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AB6-2065-6F49-A245-95A03B87E34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9011A6-8BA6-27A6-89EC-6EE6CD647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09500C7-FBC5-D594-7F49-03FAFC1407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4DA2F3-FC11-5EA6-C210-F366B5101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7BD3-1209-4301-9C35-372B186038B6}" type="datetime1">
              <a:rPr lang="fr-FR" smtClean="0"/>
              <a:t>27/01/2025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D0D890-BDB0-68FB-F4AD-35A402862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19EFCA-E1AC-B90E-4543-D23C24388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AB6-2065-6F49-A245-95A03B87E34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08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FC1F24-3AB6-9BE2-8241-DDE953074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6D6802-F62D-E172-CAF4-613E9A5C5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9BEA0E-C4E5-BC22-C1C1-13BEE662D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8348-FDB1-40D2-AE9D-6F1383270075}" type="datetime1">
              <a:rPr lang="fr-FR" smtClean="0"/>
              <a:t>27/01/2025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639CB7-9410-95F8-68CA-83DA23939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566F98-5757-A032-C254-48E3687B3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AB6-2065-6F49-A245-95A03B87E34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041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2DDF48-5EDD-DF85-D76E-6D657F1F7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5B2852-8F71-E09D-645E-85EB70B51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972F99-4BB6-3BA2-CC57-06FF6C3A0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F8F4-EDF3-4ECC-9E7D-5091FBDD6065}" type="datetime1">
              <a:rPr lang="fr-FR" smtClean="0"/>
              <a:t>27/01/2025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DFBA32-C1D6-1DAE-663C-854D7FFF4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6809D0-D5FC-E6E3-4532-EEB6686B2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AB6-2065-6F49-A245-95A03B87E34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641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485548-1B04-4C8F-E266-22F1CAB48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05E301-A438-3691-7A11-82E20016A2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10499DD-4E6F-F9F5-1EF7-81F384B38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0A92E7-6E85-C528-E78B-2527F26DF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0C2C-D538-4264-B523-CD4FDE37C934}" type="datetime1">
              <a:rPr lang="fr-FR" smtClean="0"/>
              <a:t>27/01/2025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5D3BDD-5C2E-3805-B9D7-3072C2BF9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4ECA1BD-E2C6-7010-7BE8-899D6AE21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AB6-2065-6F49-A245-95A03B87E34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639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A6136E-A187-CA92-B58A-08465A21E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39BE6-2380-036B-BAD6-614010BB2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CE4B2DC-CE72-A309-DCA5-6A156F691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B4C9277-AE67-ECA1-C3A0-B5D81EA33C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27943F1-7012-AEB8-DA2D-2296B6BE71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2247B5E-C024-4AD9-AE8C-25BF33678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56FE-DD76-40B1-98C1-EF146E548018}" type="datetime1">
              <a:rPr lang="fr-FR" smtClean="0"/>
              <a:t>27/01/2025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8F39415-4086-E634-F504-DDC09492C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A9E6530-572F-AC23-2D8E-3079BD8B6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AB6-2065-6F49-A245-95A03B87E34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3744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D5DFE7-0EC5-7073-8036-FA79A9627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DCCCF31-387C-6F33-10A9-27853B7F8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49E9-7CAA-4DFA-A940-81A6CDE49342}" type="datetime1">
              <a:rPr lang="fr-FR" smtClean="0"/>
              <a:t>27/01/2025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4CCE456-88E9-9ED8-E7F1-9E3582BBE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D21D7AC-A50E-1795-C259-81D8F03AA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AB6-2065-6F49-A245-95A03B87E34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6525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FEBA04C-DF5C-FB35-EEDF-542D9A21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F6F4-89B5-4D48-B864-4B27E5D03EC6}" type="datetime1">
              <a:rPr lang="fr-FR" smtClean="0"/>
              <a:t>27/01/2025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B1C4550-B0DC-1C0A-DAB2-130B78B1A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7BF5B9-FE9F-092B-8F4A-2FFF28B0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AB6-2065-6F49-A245-95A03B87E34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234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CD03F0-EE3F-911F-3E03-805A2F4E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36B251-1FA1-56A4-E558-4D24CDD68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742F231-9A63-C886-A506-BF0F56DDE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BA52C6-63C9-D1FA-68A5-C91C60E7C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56CF-3938-4E88-8F3C-B111F0A5C076}" type="datetime1">
              <a:rPr lang="fr-FR" smtClean="0"/>
              <a:t>27/01/2025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1249474-0C5C-561A-6798-5B8089343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ED72541-803C-8F58-5AAA-477CBDFC3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AB6-2065-6F49-A245-95A03B87E34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14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52D9-641F-46F5-BC10-561A92D0EB53}" type="datetime1">
              <a:rPr lang="fr-FR" smtClean="0"/>
              <a:t>27/01/2025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AB6-2065-6F49-A245-95A03B87E34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8692FC-AB9D-014F-1946-3963EC73A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8627289-AABC-3751-7F2D-6A71C06B55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0BF983-37F9-5148-A820-2D84BD7CB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EF7A6D-EB36-0508-0D6C-3741B893C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EFCF-ADD8-4827-9B70-2B46FBAB3FC4}" type="datetime1">
              <a:rPr lang="fr-FR" smtClean="0"/>
              <a:t>27/01/2025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DACDD3-C1A9-F6B3-300D-E50C2813D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2BB309-33EC-5A42-5252-F28FB7E60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AB6-2065-6F49-A245-95A03B87E34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831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46D3E4-6234-C443-DB5B-7263ECA3A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58E2CA6-3BDE-A8B9-FA0C-5A753A144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57A1E0-8C3B-EADC-A83C-722420F58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C210-58C6-46CF-BFD6-73E132F8501C}" type="datetime1">
              <a:rPr lang="fr-FR" smtClean="0"/>
              <a:t>27/01/2025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94D501-0F79-B17A-27B7-C7D62AC3D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0E2A87-8006-34AE-501D-65352F8D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AB6-2065-6F49-A245-95A03B87E34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507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7EF294A-452D-F697-530F-7CBFE2B0E9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1156279-AD69-EF98-0F12-C98DD41C0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00E9FD-4078-DD09-987B-3446983D2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9197-F825-4B22-AD9C-BDC6CD2E686A}" type="datetime1">
              <a:rPr lang="fr-FR" smtClean="0"/>
              <a:t>27/01/2025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639A80-FD50-678C-44AD-668D32FF4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0C831A-0EEF-56EB-9ED8-A4964AB0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AB6-2065-6F49-A245-95A03B87E34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82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48CA-77E5-40A4-81F1-96E088D39AD9}" type="datetime1">
              <a:rPr lang="fr-FR" smtClean="0"/>
              <a:t>27/01/2025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AB6-2065-6F49-A245-95A03B87E34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B6EE-41ED-4143-9857-6B4E15DD3F31}" type="datetime1">
              <a:rPr lang="fr-FR" smtClean="0"/>
              <a:t>27/01/2025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AB6-2065-6F49-A245-95A03B87E34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4356B-75BF-4921-B394-E8B3DCC2A11E}" type="datetime1">
              <a:rPr lang="fr-FR" smtClean="0"/>
              <a:t>27/01/2025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AB6-2065-6F49-A245-95A03B87E34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32A2-23CB-4393-999F-1C15341C533A}" type="datetime1">
              <a:rPr lang="fr-FR" smtClean="0"/>
              <a:t>27/01/2025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AB6-2065-6F49-A245-95A03B87E34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151E-5A16-4C10-8E41-D749803ACBAB}" type="datetime1">
              <a:rPr lang="fr-FR" smtClean="0"/>
              <a:t>27/01/2025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AB6-2065-6F49-A245-95A03B87E34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C859E-C87D-4BCF-BBB7-0629311FFCD0}" type="datetime1">
              <a:rPr lang="fr-FR" smtClean="0"/>
              <a:t>27/01/2025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AB6-2065-6F49-A245-95A03B87E34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8763-4DE6-4A51-B4F1-465ADE6C5E51}" type="datetime1">
              <a:rPr lang="fr-FR" smtClean="0"/>
              <a:t>27/01/2025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AB6-2065-6F49-A245-95A03B87E34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C87A8-985B-4478-BE3A-FCEF7C5B105D}" type="datetime1">
              <a:rPr lang="fr-FR" smtClean="0"/>
              <a:t>27/01/2025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97AB6-2065-6F49-A245-95A03B87E343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DA8C60D-20D9-00FC-4D59-57D531E4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4B4975-B9E7-42EB-E9DF-9B0DAD9C1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262621-EA5F-08C0-29B7-65E23892D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0200D-F6BC-4E67-B667-344B5D7C87F4}" type="datetime1">
              <a:rPr lang="fr-FR" smtClean="0"/>
              <a:t>27/01/2025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DA4EA2-B9A8-4829-C0BE-D20D735B0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1CD968-D2DB-4E5E-FE24-C79D6C7C8F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97AB6-2065-6F49-A245-95A03B87E34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82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iesis.coop/wp-content/uploads/2024/01/Diesis-GRAINS-Project-Infocard.pdf" TargetMode="External"/><Relationship Id="rId5" Type="http://schemas.openxmlformats.org/officeDocument/2006/relationships/hyperlink" Target="https://www.diesis.coop/grains/" TargetMode="External"/><Relationship Id="rId4" Type="http://schemas.openxmlformats.org/officeDocument/2006/relationships/hyperlink" Target="about:blan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1514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4" descr="Une image contenant Police, capture d’écran, texte, Bleu électrique&#10;&#10;Description générée automatiqueme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71" y="6157146"/>
            <a:ext cx="2446365" cy="544737"/>
          </a:xfrm>
          <a:prstGeom prst="rect">
            <a:avLst/>
          </a:prstGeom>
        </p:spPr>
      </p:pic>
      <p:pic>
        <p:nvPicPr>
          <p:cNvPr id="11" name="Image 10" descr="Une image contenant texte, Police, Graphique, logo&#10;&#10;Description générée automatiquemen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611" y="837168"/>
            <a:ext cx="8170778" cy="411108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E430E1-7CDD-B906-479E-E3F87134F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AB6-2065-6F49-A245-95A03B87E343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blanc&#10;&#10;Description générée automatiqueme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72427">
            <a:off x="-2759332" y="-400416"/>
            <a:ext cx="8670376" cy="7658832"/>
          </a:xfrm>
          <a:prstGeom prst="rect">
            <a:avLst/>
          </a:prstGeom>
        </p:spPr>
      </p:pic>
      <p:sp>
        <p:nvSpPr>
          <p:cNvPr id="2" name="Titre 1"/>
          <p:cNvSpPr txBox="1"/>
          <p:nvPr/>
        </p:nvSpPr>
        <p:spPr>
          <a:xfrm>
            <a:off x="213904" y="2442935"/>
            <a:ext cx="4854498" cy="90986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>
                <a:solidFill>
                  <a:srgbClr val="262626"/>
                </a:solidFill>
                <a:latin typeface="Avenir Black" panose="02000503020000020003" pitchFamily="2" charset="0"/>
                <a:cs typeface="Poppins SemiBold" pitchFamily="2" charset="77"/>
              </a:rPr>
              <a:t>Thank you !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42497" y="3492096"/>
            <a:ext cx="627754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BE" sz="2000">
                <a:solidFill>
                  <a:srgbClr val="262626"/>
                </a:solidFill>
                <a:latin typeface="Avenir" panose="02000503020000020003" pitchFamily="2" charset="0"/>
                <a:ea typeface="Roboto" panose="02000000000000000000" pitchFamily="2" charset="0"/>
                <a:cs typeface="Roboto" panose="02000000000000000000" pitchFamily="2" charset="0"/>
              </a:rPr>
              <a:t>For more information</a:t>
            </a:r>
            <a:endParaRPr lang="hu-HU" sz="2000">
              <a:solidFill>
                <a:srgbClr val="262626"/>
              </a:solidFill>
              <a:latin typeface="Avenir" panose="02000503020000020003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hu-HU" sz="2000">
                <a:solidFill>
                  <a:srgbClr val="262626"/>
                </a:solidFill>
                <a:latin typeface="Avenir" panose="02000503020000020003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grainsproject</a:t>
            </a:r>
            <a:r>
              <a:rPr lang="fr-BE" sz="2000">
                <a:solidFill>
                  <a:srgbClr val="262626"/>
                </a:solidFill>
                <a:latin typeface="Avenir" panose="02000503020000020003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@</a:t>
            </a:r>
            <a:r>
              <a:rPr lang="hu-HU" sz="2000">
                <a:solidFill>
                  <a:srgbClr val="262626"/>
                </a:solidFill>
                <a:latin typeface="Avenir" panose="02000503020000020003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diesis.coop</a:t>
            </a:r>
            <a:endParaRPr lang="fr-BE" sz="2000">
              <a:solidFill>
                <a:srgbClr val="262626"/>
              </a:solidFill>
              <a:latin typeface="Avenir" panose="02000503020000020003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fr-BE" sz="2000">
                <a:solidFill>
                  <a:srgbClr val="262626"/>
                </a:solidFill>
                <a:latin typeface="Avenir" panose="02000503020000020003" pitchFamily="2" charset="0"/>
                <a:ea typeface="Roboto" panose="02000000000000000000" pitchFamily="2" charset="0"/>
                <a:cs typeface="Roboto" panose="02000000000000000000" pitchFamily="2" charset="0"/>
                <a:hlinkClick r:id="rId5"/>
              </a:rPr>
              <a:t>https://www.diesis.coop/grains/</a:t>
            </a:r>
            <a:endParaRPr lang="hu-HU" sz="2000">
              <a:solidFill>
                <a:srgbClr val="262626"/>
              </a:solidFill>
              <a:latin typeface="Avenir" panose="02000503020000020003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hu-HU" sz="2000">
              <a:solidFill>
                <a:srgbClr val="262626"/>
              </a:solidFill>
              <a:latin typeface="Avenir" panose="02000503020000020003" pitchFamily="2" charset="0"/>
              <a:ea typeface="Roboto" panose="02000000000000000000" pitchFamily="2" charset="0"/>
              <a:cs typeface="Roboto" panose="02000000000000000000" pitchFamily="2" charset="0"/>
              <a:hlinkClick r:id="rId6"/>
            </a:endParaRPr>
          </a:p>
          <a:p>
            <a:pPr marL="0" indent="0">
              <a:buNone/>
            </a:pPr>
            <a:endParaRPr lang="fr-FR" sz="2000">
              <a:solidFill>
                <a:srgbClr val="262626"/>
              </a:solidFill>
              <a:latin typeface="Avenir" panose="02000503020000020003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Image 5" descr="Une image contenant Graphique, Police, symbole&#10;&#10;Description générée automatiquement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497" y="743836"/>
            <a:ext cx="3687532" cy="1221348"/>
          </a:xfrm>
          <a:prstGeom prst="rect">
            <a:avLst/>
          </a:prstGeom>
        </p:spPr>
      </p:pic>
      <p:pic>
        <p:nvPicPr>
          <p:cNvPr id="12" name="Image 11" descr="Une image contenant texte&#10;&#10;Description générée automatiquement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504" y="6136141"/>
            <a:ext cx="2435193" cy="5090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78C1F0-B637-268E-6319-21C86A60F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AB6-2065-6F49-A245-95A03B87E34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354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&#10;&#10;Description générée automatiqueme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04" y="6136141"/>
            <a:ext cx="2435193" cy="509024"/>
          </a:xfrm>
          <a:prstGeom prst="rect">
            <a:avLst/>
          </a:prstGeom>
        </p:spPr>
      </p:pic>
      <p:sp>
        <p:nvSpPr>
          <p:cNvPr id="14" name="Titre 1"/>
          <p:cNvSpPr txBox="1"/>
          <p:nvPr/>
        </p:nvSpPr>
        <p:spPr>
          <a:xfrm>
            <a:off x="1315495" y="1518944"/>
            <a:ext cx="389019" cy="505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>
              <a:solidFill>
                <a:schemeClr val="bg1"/>
              </a:solidFill>
              <a:latin typeface="Sen" pitchFamily="2" charset="0"/>
              <a:cs typeface="Poppins SemiBold" pitchFamily="2" charset="77"/>
            </a:endParaRPr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301617" y="1398287"/>
            <a:ext cx="10515600" cy="619348"/>
          </a:xfrm>
          <a:noFill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hu-HU" sz="4000" dirty="0">
                <a:solidFill>
                  <a:srgbClr val="33602C"/>
                </a:solidFill>
                <a:latin typeface="Averia Serif Libre" panose="02000603000000000004" pitchFamily="2" charset="0"/>
                <a:cs typeface="Poppins SemiBold"/>
              </a:rPr>
              <a:t>Why GRAINS? </a:t>
            </a:r>
            <a:endParaRPr lang="hu-HU" sz="4000">
              <a:solidFill>
                <a:srgbClr val="33602C"/>
              </a:solidFill>
              <a:latin typeface="Averia Serif Libre" panose="02000603000000000004" pitchFamily="2" charset="0"/>
              <a:cs typeface="Poppins SemiBold" pitchFamily="2" charset="77"/>
            </a:endParaRPr>
          </a:p>
        </p:txBody>
      </p:sp>
      <p:pic>
        <p:nvPicPr>
          <p:cNvPr id="2" name="Image 1" descr="Une image contenant Graphique, Police, symbole&#10;&#10;Description générée automatiquemen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7611" y="177865"/>
            <a:ext cx="2405400" cy="796693"/>
          </a:xfrm>
          <a:prstGeom prst="rect">
            <a:avLst/>
          </a:prstGeom>
        </p:spPr>
      </p:pic>
      <p:grpSp>
        <p:nvGrpSpPr>
          <p:cNvPr id="17" name="Groupe 16"/>
          <p:cNvGrpSpPr/>
          <p:nvPr/>
        </p:nvGrpSpPr>
        <p:grpSpPr>
          <a:xfrm>
            <a:off x="565959" y="975559"/>
            <a:ext cx="1492016" cy="1305514"/>
            <a:chOff x="542692" y="1074444"/>
            <a:chExt cx="1492016" cy="1305514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2692" y="1074444"/>
              <a:ext cx="1492016" cy="1305514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1039248" y="1299180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fr-FR" sz="4800" dirty="0">
                  <a:solidFill>
                    <a:schemeClr val="bg1"/>
                  </a:solidFill>
                  <a:latin typeface="Averia Serif Libre"/>
                  <a:cs typeface="Poppins SemiBold"/>
                </a:rPr>
                <a:t>1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460141-6FF7-802E-F57A-CCB82D3B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AB6-2065-6F49-A245-95A03B87E343}" type="slidenum">
              <a:rPr lang="fr-FR" smtClean="0"/>
              <a:t>2</a:t>
            </a:fld>
            <a:endParaRPr lang="fr-FR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8BF3078-760E-A6AA-EDEF-2C969359E73C}"/>
              </a:ext>
            </a:extLst>
          </p:cNvPr>
          <p:cNvSpPr/>
          <p:nvPr/>
        </p:nvSpPr>
        <p:spPr>
          <a:xfrm>
            <a:off x="893141" y="2671255"/>
            <a:ext cx="3206215" cy="2583818"/>
          </a:xfrm>
          <a:prstGeom prst="ellipse">
            <a:avLst/>
          </a:prstGeom>
          <a:solidFill>
            <a:srgbClr val="B7CD13"/>
          </a:solidFill>
          <a:ln>
            <a:solidFill>
              <a:srgbClr val="B7CD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u-HU" sz="1400" b="1" err="1">
                <a:solidFill>
                  <a:srgbClr val="33602C"/>
                </a:solidFill>
                <a:ea typeface="+mn-lt"/>
                <a:cs typeface="+mn-lt"/>
              </a:rPr>
              <a:t>Agrifood</a:t>
            </a:r>
            <a:r>
              <a:rPr lang="hu-HU" sz="1400" b="1" dirty="0">
                <a:solidFill>
                  <a:srgbClr val="33602C"/>
                </a:solidFill>
                <a:ea typeface="+mn-lt"/>
                <a:cs typeface="+mn-lt"/>
              </a:rPr>
              <a:t> </a:t>
            </a:r>
            <a:r>
              <a:rPr lang="en-GB" sz="1400" b="1" dirty="0">
                <a:solidFill>
                  <a:srgbClr val="33602C"/>
                </a:solidFill>
                <a:ea typeface="+mn-lt"/>
                <a:cs typeface="+mn-lt"/>
              </a:rPr>
              <a:t>sector is vital in achieving the European Green Deal </a:t>
            </a:r>
          </a:p>
          <a:p>
            <a:pPr algn="ctr"/>
            <a:endParaRPr lang="en-GB" sz="1400" b="1" dirty="0">
              <a:solidFill>
                <a:srgbClr val="33602C"/>
              </a:solidFill>
              <a:ea typeface="+mn-lt"/>
              <a:cs typeface="+mn-lt"/>
            </a:endParaRPr>
          </a:p>
          <a:p>
            <a:pPr algn="ctr"/>
            <a:r>
              <a:rPr lang="en-GB" sz="1400" b="1" dirty="0">
                <a:solidFill>
                  <a:srgbClr val="33602C"/>
                </a:solidFill>
                <a:ea typeface="+mn-lt"/>
                <a:cs typeface="+mn-lt"/>
              </a:rPr>
              <a:t> supported by the Common Agricultural Policy (CAP)</a:t>
            </a:r>
            <a:r>
              <a:rPr lang="hu-HU" sz="1400" b="1" dirty="0">
                <a:ea typeface="+mn-lt"/>
                <a:cs typeface="+mn-lt"/>
              </a:rPr>
              <a:t>.</a:t>
            </a:r>
            <a:endParaRPr lang="en-GB" sz="1400" b="1" dirty="0">
              <a:ea typeface="+mn-lt"/>
              <a:cs typeface="+mn-lt"/>
            </a:endParaRPr>
          </a:p>
          <a:p>
            <a:pPr algn="ctr"/>
            <a:endParaRPr lang="en-GB">
              <a:ea typeface="Calibri"/>
              <a:cs typeface="Calibri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DEFC853-E44D-E14B-BD7C-699DA5D5937E}"/>
              </a:ext>
            </a:extLst>
          </p:cNvPr>
          <p:cNvSpPr/>
          <p:nvPr/>
        </p:nvSpPr>
        <p:spPr>
          <a:xfrm>
            <a:off x="4656606" y="2659620"/>
            <a:ext cx="3223666" cy="2612904"/>
          </a:xfrm>
          <a:prstGeom prst="ellipse">
            <a:avLst/>
          </a:prstGeom>
          <a:solidFill>
            <a:srgbClr val="B7CD13"/>
          </a:solidFill>
          <a:ln>
            <a:solidFill>
              <a:srgbClr val="B7CD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solidFill>
                  <a:srgbClr val="33602C"/>
                </a:solidFill>
                <a:ea typeface="+mn-lt"/>
                <a:cs typeface="+mn-lt"/>
              </a:rPr>
              <a:t>Twin Transition has become a transversal priority for the European Union, </a:t>
            </a:r>
            <a:endParaRPr lang="en-US" sz="1400" b="1" dirty="0">
              <a:solidFill>
                <a:srgbClr val="33602C"/>
              </a:solidFill>
              <a:ea typeface="+mn-lt"/>
              <a:cs typeface="+mn-lt"/>
            </a:endParaRPr>
          </a:p>
          <a:p>
            <a:pPr algn="ctr"/>
            <a:endParaRPr lang="en-US" sz="1400" b="1" dirty="0">
              <a:solidFill>
                <a:srgbClr val="33602C"/>
              </a:solidFill>
              <a:ea typeface="+mn-lt"/>
              <a:cs typeface="+mn-lt"/>
            </a:endParaRPr>
          </a:p>
          <a:p>
            <a:pPr algn="ctr"/>
            <a:r>
              <a:rPr lang="en-GB" sz="1400" b="1" dirty="0">
                <a:solidFill>
                  <a:srgbClr val="33602C"/>
                </a:solidFill>
                <a:ea typeface="+mn-lt"/>
                <a:cs typeface="+mn-lt"/>
              </a:rPr>
              <a:t> Social Economy plays a crucial role in this  transition</a:t>
            </a:r>
            <a:r>
              <a:rPr lang="en-GB" sz="1400" dirty="0">
                <a:ea typeface="+mn-lt"/>
                <a:cs typeface="+mn-lt"/>
              </a:rPr>
              <a:t> </a:t>
            </a:r>
            <a:endParaRPr lang="en-US" sz="1400" dirty="0">
              <a:ea typeface="+mn-lt"/>
              <a:cs typeface="+mn-lt"/>
            </a:endParaRPr>
          </a:p>
          <a:p>
            <a:pPr algn="ctr"/>
            <a:endParaRPr lang="en-GB">
              <a:ea typeface="Calibri"/>
              <a:cs typeface="Calibr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6C38445-F40A-7305-1525-D4B71D772BCF}"/>
              </a:ext>
            </a:extLst>
          </p:cNvPr>
          <p:cNvSpPr/>
          <p:nvPr/>
        </p:nvSpPr>
        <p:spPr>
          <a:xfrm>
            <a:off x="8379355" y="2595635"/>
            <a:ext cx="3212032" cy="2735056"/>
          </a:xfrm>
          <a:prstGeom prst="ellipse">
            <a:avLst/>
          </a:prstGeom>
          <a:solidFill>
            <a:srgbClr val="B7CD13"/>
          </a:solidFill>
          <a:ln>
            <a:solidFill>
              <a:srgbClr val="B7CD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1400">
              <a:solidFill>
                <a:srgbClr val="33602C"/>
              </a:solidFill>
              <a:latin typeface="Avenir"/>
              <a:ea typeface="+mn-lt"/>
              <a:cs typeface="+mn-lt"/>
            </a:endParaRPr>
          </a:p>
          <a:p>
            <a:pPr algn="ctr"/>
            <a:r>
              <a:rPr lang="en-GB" sz="1400">
                <a:solidFill>
                  <a:srgbClr val="33602C"/>
                </a:solidFill>
                <a:latin typeface="Avenir"/>
                <a:ea typeface="+mn-lt"/>
                <a:cs typeface="+mn-lt"/>
              </a:rPr>
              <a:t>Build a greener and more equitable agrifood sector, promoting </a:t>
            </a:r>
            <a:r>
              <a:rPr lang="en-GB" sz="1400" b="1">
                <a:solidFill>
                  <a:srgbClr val="33602C"/>
                </a:solidFill>
                <a:latin typeface="Avenir"/>
                <a:ea typeface="+mn-lt"/>
                <a:cs typeface="+mn-lt"/>
              </a:rPr>
              <a:t>inclusive and sustainable models</a:t>
            </a:r>
            <a:r>
              <a:rPr lang="en-GB" sz="1400">
                <a:solidFill>
                  <a:srgbClr val="33602C"/>
                </a:solidFill>
                <a:latin typeface="Avenir"/>
                <a:ea typeface="+mn-lt"/>
                <a:cs typeface="+mn-lt"/>
              </a:rPr>
              <a:t>. </a:t>
            </a:r>
            <a:endParaRPr lang="en-US" sz="1400">
              <a:solidFill>
                <a:srgbClr val="33602C"/>
              </a:solidFill>
              <a:ea typeface="Calibri"/>
              <a:cs typeface="Calibri"/>
            </a:endParaRPr>
          </a:p>
          <a:p>
            <a:endParaRPr lang="en-GB" sz="1100">
              <a:ea typeface="+mn-lt"/>
              <a:cs typeface="+mn-lt"/>
            </a:endParaRPr>
          </a:p>
          <a:p>
            <a:pPr algn="ctr"/>
            <a:endParaRPr lang="en-GB">
              <a:ea typeface="Calibri"/>
              <a:cs typeface="Calibri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975C76C-0953-F7E1-7DAC-0AAC92FB1885}"/>
              </a:ext>
            </a:extLst>
          </p:cNvPr>
          <p:cNvCxnSpPr/>
          <p:nvPr/>
        </p:nvCxnSpPr>
        <p:spPr>
          <a:xfrm flipH="1">
            <a:off x="3200401" y="1895554"/>
            <a:ext cx="943367" cy="933292"/>
          </a:xfrm>
          <a:prstGeom prst="straightConnector1">
            <a:avLst/>
          </a:prstGeom>
          <a:ln w="57150">
            <a:solidFill>
              <a:srgbClr val="33602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F56933F-BB89-49BA-88C1-25A2319C79B5}"/>
              </a:ext>
            </a:extLst>
          </p:cNvPr>
          <p:cNvCxnSpPr>
            <a:cxnSpLocks/>
          </p:cNvCxnSpPr>
          <p:nvPr/>
        </p:nvCxnSpPr>
        <p:spPr>
          <a:xfrm>
            <a:off x="5589463" y="1766871"/>
            <a:ext cx="3152754" cy="1357837"/>
          </a:xfrm>
          <a:prstGeom prst="straightConnector1">
            <a:avLst/>
          </a:prstGeom>
          <a:ln w="57150">
            <a:solidFill>
              <a:srgbClr val="33602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AE0003F-88FC-03DD-EC0A-49AE8B2A5426}"/>
              </a:ext>
            </a:extLst>
          </p:cNvPr>
          <p:cNvCxnSpPr>
            <a:cxnSpLocks/>
          </p:cNvCxnSpPr>
          <p:nvPr/>
        </p:nvCxnSpPr>
        <p:spPr>
          <a:xfrm flipH="1">
            <a:off x="3993889" y="1895554"/>
            <a:ext cx="1245648" cy="2583241"/>
          </a:xfrm>
          <a:prstGeom prst="straightConnector1">
            <a:avLst/>
          </a:prstGeom>
          <a:ln w="57150">
            <a:solidFill>
              <a:srgbClr val="33602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6AA4D87-0BB4-D8AD-6E5E-DF92AAC7FE7A}"/>
              </a:ext>
            </a:extLst>
          </p:cNvPr>
          <p:cNvCxnSpPr>
            <a:cxnSpLocks/>
          </p:cNvCxnSpPr>
          <p:nvPr/>
        </p:nvCxnSpPr>
        <p:spPr>
          <a:xfrm>
            <a:off x="3835425" y="4714229"/>
            <a:ext cx="1154302" cy="6366"/>
          </a:xfrm>
          <a:prstGeom prst="straightConnector1">
            <a:avLst/>
          </a:prstGeom>
          <a:ln w="57150">
            <a:solidFill>
              <a:srgbClr val="33602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ACE5C77-F7A1-D6F6-4220-C389082968E6}"/>
              </a:ext>
            </a:extLst>
          </p:cNvPr>
          <p:cNvCxnSpPr>
            <a:cxnSpLocks/>
          </p:cNvCxnSpPr>
          <p:nvPr/>
        </p:nvCxnSpPr>
        <p:spPr>
          <a:xfrm>
            <a:off x="7559160" y="4786115"/>
            <a:ext cx="1154302" cy="6366"/>
          </a:xfrm>
          <a:prstGeom prst="straightConnector1">
            <a:avLst/>
          </a:prstGeom>
          <a:ln w="57150">
            <a:solidFill>
              <a:srgbClr val="33602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C18C02E-8656-CFB5-1F03-8C1ABBA6CDD3}"/>
              </a:ext>
            </a:extLst>
          </p:cNvPr>
          <p:cNvCxnSpPr>
            <a:cxnSpLocks/>
          </p:cNvCxnSpPr>
          <p:nvPr/>
        </p:nvCxnSpPr>
        <p:spPr>
          <a:xfrm flipV="1">
            <a:off x="7932971" y="3297236"/>
            <a:ext cx="622341" cy="741257"/>
          </a:xfrm>
          <a:prstGeom prst="straightConnector1">
            <a:avLst/>
          </a:prstGeom>
          <a:ln w="57150">
            <a:solidFill>
              <a:srgbClr val="33602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&#10;&#10;Description générée automatiquem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4" y="6136141"/>
            <a:ext cx="2435193" cy="509024"/>
          </a:xfrm>
          <a:prstGeom prst="rect">
            <a:avLst/>
          </a:prstGeom>
        </p:spPr>
      </p:pic>
      <p:sp>
        <p:nvSpPr>
          <p:cNvPr id="14" name="Titre 1"/>
          <p:cNvSpPr txBox="1"/>
          <p:nvPr/>
        </p:nvSpPr>
        <p:spPr>
          <a:xfrm>
            <a:off x="1315495" y="1518944"/>
            <a:ext cx="389019" cy="505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>
              <a:solidFill>
                <a:schemeClr val="bg1"/>
              </a:solidFill>
              <a:latin typeface="Sen" pitchFamily="2" charset="0"/>
              <a:cs typeface="Poppins SemiBold" pitchFamily="2" charset="77"/>
            </a:endParaRPr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301617" y="1398287"/>
            <a:ext cx="10515600" cy="619348"/>
          </a:xfrm>
          <a:noFill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hu-HU" sz="4000" dirty="0" err="1">
                <a:solidFill>
                  <a:srgbClr val="33602C"/>
                </a:solidFill>
                <a:latin typeface="Averia Serif Libre" panose="02000603000000000004" pitchFamily="2" charset="0"/>
                <a:cs typeface="Poppins SemiBold"/>
              </a:rPr>
              <a:t>About</a:t>
            </a:r>
            <a:r>
              <a:rPr lang="hu-HU" sz="4000" dirty="0">
                <a:solidFill>
                  <a:srgbClr val="33602C"/>
                </a:solidFill>
                <a:latin typeface="Averia Serif Libre" panose="02000603000000000004" pitchFamily="2" charset="0"/>
                <a:cs typeface="Poppins SemiBold"/>
              </a:rPr>
              <a:t> </a:t>
            </a:r>
            <a:r>
              <a:rPr lang="hu-HU" sz="4000" dirty="0" err="1">
                <a:solidFill>
                  <a:srgbClr val="33602C"/>
                </a:solidFill>
                <a:latin typeface="Averia Serif Libre" panose="02000603000000000004" pitchFamily="2" charset="0"/>
                <a:cs typeface="Poppins SemiBold"/>
              </a:rPr>
              <a:t>the</a:t>
            </a:r>
            <a:r>
              <a:rPr lang="hu-HU" sz="4000" dirty="0">
                <a:solidFill>
                  <a:srgbClr val="33602C"/>
                </a:solidFill>
                <a:latin typeface="Averia Serif Libre" panose="02000603000000000004" pitchFamily="2" charset="0"/>
                <a:cs typeface="Poppins SemiBold"/>
              </a:rPr>
              <a:t> GRAINS project </a:t>
            </a:r>
            <a:endParaRPr lang="fr-FR" sz="4000" dirty="0">
              <a:solidFill>
                <a:srgbClr val="33602C"/>
              </a:solidFill>
              <a:latin typeface="Averia Serif Libre"/>
              <a:cs typeface="Poppins SemiBold"/>
            </a:endParaRPr>
          </a:p>
        </p:txBody>
      </p:sp>
      <p:pic>
        <p:nvPicPr>
          <p:cNvPr id="2" name="Image 1" descr="Une image contenant Graphique, Police, symbole&#10;&#10;Description générée automatiqueme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7611" y="177865"/>
            <a:ext cx="2405400" cy="796693"/>
          </a:xfrm>
          <a:prstGeom prst="rect">
            <a:avLst/>
          </a:prstGeom>
        </p:spPr>
      </p:pic>
      <p:grpSp>
        <p:nvGrpSpPr>
          <p:cNvPr id="17" name="Groupe 16"/>
          <p:cNvGrpSpPr/>
          <p:nvPr/>
        </p:nvGrpSpPr>
        <p:grpSpPr>
          <a:xfrm>
            <a:off x="542692" y="1074444"/>
            <a:ext cx="1492016" cy="1305514"/>
            <a:chOff x="542692" y="1074444"/>
            <a:chExt cx="1492016" cy="1305514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692" y="1074444"/>
              <a:ext cx="1492016" cy="1305514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1039248" y="1299180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hu-HU" sz="4800" dirty="0">
                  <a:solidFill>
                    <a:schemeClr val="bg1"/>
                  </a:solidFill>
                  <a:cs typeface="Poppins SemiBold"/>
                </a:rPr>
                <a:t>2</a:t>
              </a:r>
              <a:endParaRPr lang="hu-HU" sz="4800" dirty="0">
                <a:solidFill>
                  <a:schemeClr val="bg1"/>
                </a:solidFill>
                <a:ea typeface="Calibri"/>
                <a:cs typeface="Poppins SemiBold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78EC44-9A9B-41EE-6F12-6123B245C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AB6-2065-6F49-A245-95A03B87E343}" type="slidenum">
              <a:rPr lang="fr-FR" smtClean="0"/>
              <a:t>3</a:t>
            </a:fld>
            <a:endParaRPr lang="fr-FR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B16E461-A68C-0387-322C-3509E8FF7AF1}"/>
              </a:ext>
            </a:extLst>
          </p:cNvPr>
          <p:cNvSpPr/>
          <p:nvPr/>
        </p:nvSpPr>
        <p:spPr>
          <a:xfrm>
            <a:off x="3690341" y="2379170"/>
            <a:ext cx="4745667" cy="3450280"/>
          </a:xfrm>
          <a:prstGeom prst="roundRect">
            <a:avLst/>
          </a:prstGeom>
          <a:solidFill>
            <a:srgbClr val="2CA8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2000" baseline="0" dirty="0">
                <a:solidFill>
                  <a:srgbClr val="3B3838"/>
                </a:solidFill>
                <a:latin typeface="Avenir"/>
                <a:ea typeface="Segoe UI"/>
                <a:cs typeface="Segoe UI"/>
              </a:rPr>
              <a:t>aims to a</a:t>
            </a:r>
            <a:r>
              <a:rPr lang="en-GB" sz="2000" b="1" baseline="0" dirty="0">
                <a:solidFill>
                  <a:srgbClr val="3B3838"/>
                </a:solidFill>
                <a:latin typeface="Avenir"/>
                <a:ea typeface="Segoe UI"/>
                <a:cs typeface="Segoe UI"/>
              </a:rPr>
              <a:t>ddress</a:t>
            </a:r>
            <a:r>
              <a:rPr lang="hu-HU" sz="2000" b="1" baseline="0" dirty="0">
                <a:solidFill>
                  <a:srgbClr val="3B3838"/>
                </a:solidFill>
                <a:latin typeface="Avenir"/>
                <a:ea typeface="Segoe UI"/>
                <a:cs typeface="Segoe UI"/>
              </a:rPr>
              <a:t> </a:t>
            </a:r>
            <a:r>
              <a:rPr lang="en-GB" sz="2000" b="1" baseline="0" dirty="0">
                <a:solidFill>
                  <a:srgbClr val="3B3838"/>
                </a:solidFill>
                <a:latin typeface="Avenir"/>
                <a:ea typeface="Segoe UI"/>
                <a:cs typeface="Segoe UI"/>
              </a:rPr>
              <a:t>challenges faced by SMEs in agrifood </a:t>
            </a:r>
            <a:r>
              <a:rPr lang="en-GB" sz="2000" baseline="0" dirty="0">
                <a:solidFill>
                  <a:srgbClr val="3B3838"/>
                </a:solidFill>
                <a:latin typeface="Avenir"/>
                <a:ea typeface="Segoe UI"/>
                <a:cs typeface="Segoe UI"/>
              </a:rPr>
              <a:t>by p</a:t>
            </a:r>
            <a:r>
              <a:rPr lang="en-GB" sz="2000" b="1" baseline="0" dirty="0">
                <a:solidFill>
                  <a:srgbClr val="3B3838"/>
                </a:solidFill>
                <a:latin typeface="Avenir"/>
                <a:ea typeface="Segoe UI"/>
                <a:cs typeface="Segoe UI"/>
              </a:rPr>
              <a:t>roviding training on sustainable practices</a:t>
            </a:r>
            <a:r>
              <a:rPr lang="en-GB" sz="2000" baseline="0" dirty="0">
                <a:solidFill>
                  <a:srgbClr val="3B3838"/>
                </a:solidFill>
                <a:latin typeface="Avenir"/>
                <a:ea typeface="Segoe UI"/>
                <a:cs typeface="Segoe UI"/>
              </a:rPr>
              <a:t> and on how to reduce their environmental footprint.</a:t>
            </a:r>
            <a:r>
              <a:rPr lang="en-US" sz="2000" baseline="0" dirty="0">
                <a:solidFill>
                  <a:srgbClr val="FFFFFF"/>
                </a:solidFill>
                <a:latin typeface="Avenir"/>
                <a:ea typeface="Segoe UI"/>
                <a:cs typeface="Segoe UI"/>
              </a:rPr>
              <a:t>​</a:t>
            </a:r>
            <a:r>
              <a:rPr lang="en-US" sz="2000" dirty="0">
                <a:latin typeface="Avenir"/>
                <a:ea typeface="Segoe UI"/>
                <a:cs typeface="Segoe UI"/>
              </a:rPr>
              <a:t>​</a:t>
            </a:r>
            <a:endParaRPr lang="en-US" sz="2000" dirty="0">
              <a:ea typeface="Calibri"/>
              <a:cs typeface="Calibri"/>
            </a:endParaRPr>
          </a:p>
          <a:p>
            <a:pPr rtl="0"/>
            <a:r>
              <a:rPr lang="en-GB" sz="2200" baseline="0" dirty="0">
                <a:solidFill>
                  <a:srgbClr val="FFFFFF"/>
                </a:solidFill>
                <a:latin typeface="Avenir"/>
                <a:ea typeface="Segoe UI"/>
                <a:cs typeface="Segoe UI"/>
              </a:rPr>
              <a:t>​</a:t>
            </a:r>
            <a:r>
              <a:rPr lang="en-GB" sz="2200" dirty="0">
                <a:latin typeface="Avenir"/>
                <a:ea typeface="Segoe UI"/>
                <a:cs typeface="Segoe UI"/>
              </a:rPr>
              <a:t>​</a:t>
            </a:r>
            <a:endParaRPr lang="en-GB" dirty="0"/>
          </a:p>
        </p:txBody>
      </p: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6B3ABCCE-E302-4F33-FC0F-71430E41CAE3}"/>
              </a:ext>
            </a:extLst>
          </p:cNvPr>
          <p:cNvSpPr/>
          <p:nvPr/>
        </p:nvSpPr>
        <p:spPr>
          <a:xfrm rot="20880000">
            <a:off x="953437" y="2808062"/>
            <a:ext cx="2927229" cy="2855343"/>
          </a:xfrm>
          <a:prstGeom prst="flowChartPunchedTape">
            <a:avLst/>
          </a:prstGeom>
          <a:solidFill>
            <a:srgbClr val="B7CD13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800" b="1" dirty="0">
                <a:solidFill>
                  <a:schemeClr val="bg2">
                    <a:lumMod val="25000"/>
                  </a:schemeClr>
                </a:solidFill>
                <a:latin typeface="Avenir"/>
              </a:rPr>
              <a:t>knowledge transfer, and cooperation </a:t>
            </a:r>
            <a:endParaRPr lang="hu-HU" sz="2800" b="1" dirty="0">
              <a:solidFill>
                <a:schemeClr val="bg2">
                  <a:lumMod val="2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5A54E77C-D302-9880-815B-044733583F01}"/>
              </a:ext>
            </a:extLst>
          </p:cNvPr>
          <p:cNvSpPr/>
          <p:nvPr/>
        </p:nvSpPr>
        <p:spPr>
          <a:xfrm rot="600000">
            <a:off x="8192019" y="2808061"/>
            <a:ext cx="2927229" cy="2855343"/>
          </a:xfrm>
          <a:prstGeom prst="flowChartPunchedTape">
            <a:avLst/>
          </a:prstGeom>
          <a:solidFill>
            <a:srgbClr val="B7CD13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ea typeface="Calibri"/>
                <a:cs typeface="Calibri"/>
              </a:rPr>
              <a:t>Capacity building</a:t>
            </a: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8378D8AC-9AB2-301D-B21E-16CD722C0FF3}"/>
              </a:ext>
            </a:extLst>
          </p:cNvPr>
          <p:cNvSpPr/>
          <p:nvPr/>
        </p:nvSpPr>
        <p:spPr>
          <a:xfrm rot="780000">
            <a:off x="8754939" y="310983"/>
            <a:ext cx="3798665" cy="2797358"/>
          </a:xfrm>
          <a:prstGeom prst="star5">
            <a:avLst/>
          </a:prstGeom>
          <a:solidFill>
            <a:srgbClr val="75A6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ea typeface="Calibri"/>
                <a:cs typeface="Calibri"/>
              </a:rPr>
              <a:t>Duration 24 month </a:t>
            </a:r>
          </a:p>
          <a:p>
            <a:pPr algn="ctr"/>
            <a:r>
              <a:rPr lang="en-GB" dirty="0">
                <a:ea typeface="Calibri"/>
                <a:cs typeface="Calibri"/>
              </a:rPr>
              <a:t>Now in 2nd phase</a:t>
            </a:r>
          </a:p>
        </p:txBody>
      </p:sp>
    </p:spTree>
    <p:extLst>
      <p:ext uri="{BB962C8B-B14F-4D97-AF65-F5344CB8AC3E}">
        <p14:creationId xmlns:p14="http://schemas.microsoft.com/office/powerpoint/2010/main" val="115625252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&#10;&#10;Description générée automatiquem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4" y="6136141"/>
            <a:ext cx="2435193" cy="509024"/>
          </a:xfrm>
          <a:prstGeom prst="rect">
            <a:avLst/>
          </a:prstGeom>
        </p:spPr>
      </p:pic>
      <p:sp>
        <p:nvSpPr>
          <p:cNvPr id="14" name="Titre 1"/>
          <p:cNvSpPr txBox="1"/>
          <p:nvPr/>
        </p:nvSpPr>
        <p:spPr>
          <a:xfrm>
            <a:off x="1315495" y="1518944"/>
            <a:ext cx="389019" cy="505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>
              <a:solidFill>
                <a:schemeClr val="bg1"/>
              </a:solidFill>
              <a:latin typeface="Sen" pitchFamily="2" charset="0"/>
              <a:cs typeface="Poppins SemiBold" pitchFamily="2" charset="77"/>
            </a:endParaRPr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042825" y="679419"/>
            <a:ext cx="10515600" cy="619348"/>
          </a:xfrm>
          <a:noFill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hu-HU" sz="4000" dirty="0">
                <a:solidFill>
                  <a:srgbClr val="33602C"/>
                </a:solidFill>
                <a:latin typeface="Averia Serif Libre" panose="02000603000000000004" pitchFamily="2" charset="0"/>
                <a:cs typeface="Poppins SemiBold"/>
              </a:rPr>
              <a:t>Main </a:t>
            </a:r>
            <a:r>
              <a:rPr lang="hu-HU" sz="4000" dirty="0" err="1">
                <a:solidFill>
                  <a:srgbClr val="33602C"/>
                </a:solidFill>
                <a:latin typeface="Averia Serif Libre" panose="02000603000000000004" pitchFamily="2" charset="0"/>
                <a:cs typeface="Poppins SemiBold"/>
              </a:rPr>
              <a:t>activities</a:t>
            </a:r>
            <a:r>
              <a:rPr lang="hu-HU" sz="4000" dirty="0">
                <a:solidFill>
                  <a:srgbClr val="33602C"/>
                </a:solidFill>
                <a:latin typeface="Averia Serif Libre" panose="02000603000000000004" pitchFamily="2" charset="0"/>
                <a:cs typeface="Poppins SemiBold"/>
              </a:rPr>
              <a:t> </a:t>
            </a:r>
          </a:p>
        </p:txBody>
      </p:sp>
      <p:pic>
        <p:nvPicPr>
          <p:cNvPr id="2" name="Image 1" descr="Une image contenant Graphique, Police, symbole&#10;&#10;Description générée automatiqueme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7611" y="177865"/>
            <a:ext cx="2405400" cy="796693"/>
          </a:xfrm>
          <a:prstGeom prst="rect">
            <a:avLst/>
          </a:prstGeom>
        </p:spPr>
      </p:pic>
      <p:grpSp>
        <p:nvGrpSpPr>
          <p:cNvPr id="17" name="Groupe 16"/>
          <p:cNvGrpSpPr/>
          <p:nvPr/>
        </p:nvGrpSpPr>
        <p:grpSpPr>
          <a:xfrm>
            <a:off x="384541" y="341199"/>
            <a:ext cx="1492016" cy="1305514"/>
            <a:chOff x="542692" y="1074444"/>
            <a:chExt cx="1492016" cy="1305514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692" y="1074444"/>
              <a:ext cx="1492016" cy="1305514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1039248" y="1299180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hu-HU" sz="4800" dirty="0">
                  <a:solidFill>
                    <a:schemeClr val="bg1"/>
                  </a:solidFill>
                  <a:ea typeface="Calibri"/>
                  <a:cs typeface="Poppins SemiBold"/>
                </a:rPr>
                <a:t>3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78EC44-9A9B-41EE-6F12-6123B245C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AB6-2065-6F49-A245-95A03B87E343}" type="slidenum">
              <a:rPr lang="fr-FR" smtClean="0"/>
              <a:t>4</a:t>
            </a:fld>
            <a:endParaRPr lang="fr-FR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07AC5BF-3A7F-92A5-0F8D-6BE7B098EF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4913689"/>
              </p:ext>
            </p:extLst>
          </p:nvPr>
        </p:nvGraphicFramePr>
        <p:xfrm>
          <a:off x="2803584" y="478767"/>
          <a:ext cx="9848488" cy="5641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469947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4C10C416-D62E-410E-9211-F0EB780731E6}"/>
              </a:ext>
            </a:extLst>
          </p:cNvPr>
          <p:cNvSpPr/>
          <p:nvPr/>
        </p:nvSpPr>
        <p:spPr>
          <a:xfrm rot="600000">
            <a:off x="8505524" y="1292772"/>
            <a:ext cx="3854341" cy="2803629"/>
          </a:xfrm>
          <a:prstGeom prst="ellipse">
            <a:avLst/>
          </a:prstGeom>
          <a:solidFill>
            <a:srgbClr val="B4C70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/>
          </a:p>
          <a:p>
            <a:pPr algn="ctr"/>
            <a:r>
              <a:rPr lang="en-GB" dirty="0">
                <a:solidFill>
                  <a:schemeClr val="tx1"/>
                </a:solidFill>
              </a:rPr>
              <a:t>DELIVERED  BY BEST  </a:t>
            </a:r>
            <a:r>
              <a:rPr lang="en-GB" dirty="0" err="1">
                <a:solidFill>
                  <a:schemeClr val="tx1"/>
                </a:solidFill>
              </a:rPr>
              <a:t>BEST</a:t>
            </a:r>
            <a:r>
              <a:rPr lang="en-GB" dirty="0">
                <a:solidFill>
                  <a:schemeClr val="tx1"/>
                </a:solidFill>
              </a:rPr>
              <a:t> EXPERTS FROM SOCIAL ECONOMY SECTOR in EUROPE</a:t>
            </a:r>
            <a:endParaRPr lang="en-GB" dirty="0">
              <a:solidFill>
                <a:schemeClr val="tx1"/>
              </a:solidFill>
              <a:highlight>
                <a:srgbClr val="00FF00"/>
              </a:highlight>
              <a:ea typeface="Calibri"/>
              <a:cs typeface="Calibri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60022" y="974558"/>
            <a:ext cx="9072155" cy="816540"/>
          </a:xfrm>
        </p:spPr>
        <p:txBody>
          <a:bodyPr/>
          <a:lstStyle/>
          <a:p>
            <a:r>
              <a:rPr lang="hu-HU" dirty="0" err="1">
                <a:solidFill>
                  <a:schemeClr val="accent6">
                    <a:lumMod val="75000"/>
                  </a:schemeClr>
                </a:solidFill>
                <a:latin typeface="Averia Serif Libre" panose="02000603000000000004" pitchFamily="2" charset="0"/>
                <a:cs typeface="Poppins SemiBold"/>
              </a:rPr>
              <a:t>Capacity</a:t>
            </a:r>
            <a:r>
              <a:rPr lang="hu-HU" dirty="0">
                <a:solidFill>
                  <a:schemeClr val="accent6">
                    <a:lumMod val="75000"/>
                  </a:schemeClr>
                </a:solidFill>
                <a:latin typeface="Averia Serif Libre" panose="02000603000000000004" pitchFamily="2" charset="0"/>
                <a:cs typeface="Poppins SemiBold"/>
              </a:rPr>
              <a:t> building </a:t>
            </a:r>
            <a:r>
              <a:rPr lang="hu-HU" dirty="0" err="1">
                <a:solidFill>
                  <a:schemeClr val="accent6">
                    <a:lumMod val="75000"/>
                  </a:schemeClr>
                </a:solidFill>
                <a:latin typeface="Averia Serif Libre" panose="02000603000000000004" pitchFamily="2" charset="0"/>
                <a:cs typeface="Poppins SemiBold"/>
              </a:rPr>
              <a:t>trainings</a:t>
            </a:r>
            <a:r>
              <a:rPr lang="hu-HU" dirty="0">
                <a:solidFill>
                  <a:schemeClr val="accent6">
                    <a:lumMod val="75000"/>
                  </a:schemeClr>
                </a:solidFill>
                <a:latin typeface="Averia Serif Libre" panose="02000603000000000004" pitchFamily="2" charset="0"/>
                <a:cs typeface="Poppins SemiBold"/>
              </a:rPr>
              <a:t>  </a:t>
            </a:r>
            <a:endParaRPr lang="fr-FR" dirty="0">
              <a:solidFill>
                <a:schemeClr val="accent6">
                  <a:lumMod val="75000"/>
                </a:schemeClr>
              </a:solidFill>
              <a:latin typeface="Averia Serif Libre"/>
              <a:cs typeface="Poppins SemiBold"/>
            </a:endParaRPr>
          </a:p>
        </p:txBody>
      </p:sp>
      <p:pic>
        <p:nvPicPr>
          <p:cNvPr id="4" name="Image 3" descr="Une image contenant texte&#10;&#10;Description générée automatiquem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4" y="6136141"/>
            <a:ext cx="2435193" cy="509024"/>
          </a:xfrm>
          <a:prstGeom prst="rect">
            <a:avLst/>
          </a:prstGeom>
        </p:spPr>
      </p:pic>
      <p:pic>
        <p:nvPicPr>
          <p:cNvPr id="5" name="Image 4" descr="Une image contenant Graphique, Police, symbole&#10;&#10;Description générée automatiqueme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7611" y="177865"/>
            <a:ext cx="2405400" cy="796693"/>
          </a:xfrm>
          <a:prstGeom prst="rect">
            <a:avLst/>
          </a:prstGeom>
        </p:spPr>
      </p:pic>
      <p:grpSp>
        <p:nvGrpSpPr>
          <p:cNvPr id="6" name="Groupe 16"/>
          <p:cNvGrpSpPr/>
          <p:nvPr/>
        </p:nvGrpSpPr>
        <p:grpSpPr>
          <a:xfrm>
            <a:off x="441119" y="697087"/>
            <a:ext cx="1492016" cy="1305514"/>
            <a:chOff x="542692" y="1074444"/>
            <a:chExt cx="1492016" cy="1305514"/>
          </a:xfrm>
        </p:grpSpPr>
        <p:pic>
          <p:nvPicPr>
            <p:cNvPr id="7" name="Imag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692" y="1074444"/>
              <a:ext cx="1492016" cy="1305514"/>
            </a:xfrm>
            <a:prstGeom prst="rect">
              <a:avLst/>
            </a:prstGeom>
          </p:spPr>
        </p:pic>
        <p:sp>
          <p:nvSpPr>
            <p:cNvPr id="8" name="ZoneTexte 5"/>
            <p:cNvSpPr txBox="1"/>
            <p:nvPr/>
          </p:nvSpPr>
          <p:spPr>
            <a:xfrm>
              <a:off x="1039248" y="1299180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hu-HU" sz="4800" dirty="0">
                  <a:solidFill>
                    <a:schemeClr val="bg1"/>
                  </a:solidFill>
                  <a:cs typeface="Poppins SemiBold"/>
                </a:rPr>
                <a:t>4</a:t>
              </a:r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9230BB-C3A5-4537-F447-2EDA47656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AB6-2065-6F49-A245-95A03B87E343}" type="slidenum">
              <a:rPr lang="fr-FR" smtClean="0"/>
              <a:t>5</a:t>
            </a:fld>
            <a:endParaRPr lang="fr-F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CE2923-B917-1F11-ED7B-08D5B37DD2A6}"/>
              </a:ext>
            </a:extLst>
          </p:cNvPr>
          <p:cNvSpPr txBox="1"/>
          <p:nvPr/>
        </p:nvSpPr>
        <p:spPr>
          <a:xfrm>
            <a:off x="393029" y="3945985"/>
            <a:ext cx="10367872" cy="21852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>
                <a:solidFill>
                  <a:schemeClr val="accent6"/>
                </a:solidFill>
                <a:latin typeface="Calibri Light"/>
                <a:cs typeface="Arial"/>
              </a:rPr>
              <a:t>FOCUS ON  &gt;&gt; </a:t>
            </a:r>
            <a:r>
              <a:rPr lang="en-GB" sz="2800" b="1">
                <a:solidFill>
                  <a:schemeClr val="accent6"/>
                </a:solidFill>
                <a:latin typeface="Calibri Light"/>
                <a:cs typeface="Arial"/>
              </a:rPr>
              <a:t>Enviromental Footprint and Greening Agrifood Market</a:t>
            </a:r>
            <a:r>
              <a:rPr lang="en-GB" sz="2400" b="1">
                <a:solidFill>
                  <a:schemeClr val="accent6"/>
                </a:solidFill>
                <a:latin typeface="Calibri Light"/>
                <a:cs typeface="Arial"/>
              </a:rPr>
              <a:t> ​&lt;&lt;</a:t>
            </a:r>
            <a:endParaRPr lang="en-GB" sz="2400" b="1">
              <a:solidFill>
                <a:schemeClr val="accent6"/>
              </a:solidFill>
            </a:endParaRPr>
          </a:p>
          <a:p>
            <a:endParaRPr lang="en-GB" b="1">
              <a:latin typeface="Calibri Light"/>
              <a:ea typeface="Calibri Light"/>
              <a:cs typeface="Arial"/>
            </a:endParaRPr>
          </a:p>
          <a:p>
            <a:pPr marL="342900" indent="-342900">
              <a:buAutoNum type="arabicPeriod"/>
            </a:pPr>
            <a:r>
              <a:rPr lang="en-GB" sz="2400" b="1">
                <a:latin typeface="Calibri Light"/>
                <a:ea typeface="Calibri Light"/>
                <a:cs typeface="Arial"/>
              </a:rPr>
              <a:t>Food Loss and Enviromental Food Footprint , 29th January 2025 (online)</a:t>
            </a:r>
            <a:endParaRPr lang="en-GB" sz="2400" b="1">
              <a:latin typeface="Calibri"/>
              <a:ea typeface="Calibri"/>
              <a:cs typeface="Arial"/>
            </a:endParaRPr>
          </a:p>
          <a:p>
            <a:pPr marL="342900" indent="-342900">
              <a:buAutoNum type="arabicPeriod"/>
            </a:pPr>
            <a:r>
              <a:rPr lang="en-GB" sz="2400" b="1">
                <a:latin typeface="Calibri Light"/>
                <a:ea typeface="Calibri Light"/>
                <a:cs typeface="Arial"/>
              </a:rPr>
              <a:t>Biodiversity and resilience,  March 2025  (online)</a:t>
            </a:r>
          </a:p>
          <a:p>
            <a:pPr marL="342900" indent="-342900">
              <a:buAutoNum type="arabicPeriod"/>
            </a:pPr>
            <a:r>
              <a:rPr lang="en-GB" sz="2400" b="1">
                <a:latin typeface="Calibri"/>
                <a:ea typeface="Calibri"/>
                <a:cs typeface="Calibri"/>
              </a:rPr>
              <a:t>Local markets </a:t>
            </a:r>
            <a:r>
              <a:rPr lang="en-GB" sz="2400">
                <a:latin typeface="Calibri"/>
                <a:ea typeface="Calibri"/>
                <a:cs typeface="Calibri"/>
              </a:rPr>
              <a:t>( In person/hybrid) Rome, June 2025</a:t>
            </a:r>
          </a:p>
          <a:p>
            <a:endParaRPr lang="en-GB" b="1">
              <a:latin typeface="Calibri Light"/>
              <a:ea typeface="Calibri Light"/>
              <a:cs typeface="Arial"/>
            </a:endParaRPr>
          </a:p>
        </p:txBody>
      </p:sp>
      <p:sp>
        <p:nvSpPr>
          <p:cNvPr id="15" name="Explosion: 8 Points 14">
            <a:extLst>
              <a:ext uri="{FF2B5EF4-FFF2-40B4-BE49-F238E27FC236}">
                <a16:creationId xmlns:a16="http://schemas.microsoft.com/office/drawing/2014/main" id="{2056969D-FB97-1134-141B-EA0EC637FA49}"/>
              </a:ext>
            </a:extLst>
          </p:cNvPr>
          <p:cNvSpPr/>
          <p:nvPr/>
        </p:nvSpPr>
        <p:spPr>
          <a:xfrm rot="20580000">
            <a:off x="-25443" y="1407301"/>
            <a:ext cx="3301551" cy="2472117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2nd YEAR PROGRAMME </a:t>
            </a:r>
            <a:endParaRPr lang="en-US" b="1"/>
          </a:p>
          <a:p>
            <a:pPr algn="ctr"/>
            <a:r>
              <a:rPr lang="en-GB" b="1"/>
              <a:t>is LIVE!</a:t>
            </a:r>
            <a:endParaRPr lang="en-US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192500-A4C7-3544-31C7-D8BA834848F4}"/>
              </a:ext>
            </a:extLst>
          </p:cNvPr>
          <p:cNvSpPr txBox="1"/>
          <p:nvPr/>
        </p:nvSpPr>
        <p:spPr>
          <a:xfrm>
            <a:off x="4519708" y="2042348"/>
            <a:ext cx="3147800" cy="1200329"/>
          </a:xfrm>
          <a:prstGeom prst="rect">
            <a:avLst/>
          </a:prstGeom>
          <a:solidFill>
            <a:srgbClr val="B8F207">
              <a:alpha val="11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>
                <a:solidFill>
                  <a:schemeClr val="tx1"/>
                </a:solidFill>
              </a:rPr>
              <a:t> To....boost the uptake of sustainable  practices  and enable development of local green markets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85569" y="701388"/>
            <a:ext cx="9072155" cy="816540"/>
          </a:xfrm>
        </p:spPr>
        <p:txBody>
          <a:bodyPr/>
          <a:lstStyle/>
          <a:p>
            <a:r>
              <a:rPr lang="hu-HU" dirty="0" err="1">
                <a:solidFill>
                  <a:schemeClr val="accent6">
                    <a:lumMod val="75000"/>
                  </a:schemeClr>
                </a:solidFill>
                <a:latin typeface="Averia Serif Libre" panose="02000603000000000004" pitchFamily="2" charset="0"/>
                <a:cs typeface="Poppins SemiBold"/>
              </a:rPr>
              <a:t>Capacity</a:t>
            </a:r>
            <a:r>
              <a:rPr lang="hu-HU" dirty="0">
                <a:solidFill>
                  <a:schemeClr val="accent6">
                    <a:lumMod val="75000"/>
                  </a:schemeClr>
                </a:solidFill>
                <a:latin typeface="Averia Serif Libre" panose="02000603000000000004" pitchFamily="2" charset="0"/>
                <a:cs typeface="Poppins SemiBold"/>
              </a:rPr>
              <a:t> building </a:t>
            </a:r>
            <a:r>
              <a:rPr lang="hu-HU" dirty="0" err="1">
                <a:solidFill>
                  <a:schemeClr val="accent6">
                    <a:lumMod val="75000"/>
                  </a:schemeClr>
                </a:solidFill>
                <a:latin typeface="Averia Serif Libre" panose="02000603000000000004" pitchFamily="2" charset="0"/>
                <a:cs typeface="Poppins SemiBold"/>
              </a:rPr>
              <a:t>trainings</a:t>
            </a:r>
            <a:r>
              <a:rPr lang="hu-HU" dirty="0">
                <a:solidFill>
                  <a:schemeClr val="accent6">
                    <a:lumMod val="75000"/>
                  </a:schemeClr>
                </a:solidFill>
                <a:latin typeface="Averia Serif Libre" panose="02000603000000000004" pitchFamily="2" charset="0"/>
                <a:cs typeface="Poppins SemiBold"/>
              </a:rPr>
              <a:t>  </a:t>
            </a:r>
            <a:endParaRPr lang="fr-FR" dirty="0">
              <a:solidFill>
                <a:schemeClr val="accent6">
                  <a:lumMod val="75000"/>
                </a:schemeClr>
              </a:solidFill>
              <a:latin typeface="Averia Serif Libre"/>
              <a:cs typeface="Poppins SemiBold"/>
            </a:endParaRPr>
          </a:p>
        </p:txBody>
      </p:sp>
      <p:pic>
        <p:nvPicPr>
          <p:cNvPr id="4" name="Image 3" descr="Une image contenant texte&#10;&#10;Description générée automatiquem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4" y="6136141"/>
            <a:ext cx="2435193" cy="509024"/>
          </a:xfrm>
          <a:prstGeom prst="rect">
            <a:avLst/>
          </a:prstGeom>
        </p:spPr>
      </p:pic>
      <p:pic>
        <p:nvPicPr>
          <p:cNvPr id="5" name="Image 4" descr="Une image contenant Graphique, Police, symbole&#10;&#10;Description générée automatiqueme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7611" y="177865"/>
            <a:ext cx="2405400" cy="796693"/>
          </a:xfrm>
          <a:prstGeom prst="rect">
            <a:avLst/>
          </a:prstGeom>
        </p:spPr>
      </p:pic>
      <p:grpSp>
        <p:nvGrpSpPr>
          <p:cNvPr id="6" name="Groupe 16"/>
          <p:cNvGrpSpPr/>
          <p:nvPr/>
        </p:nvGrpSpPr>
        <p:grpSpPr>
          <a:xfrm>
            <a:off x="196704" y="452672"/>
            <a:ext cx="1492016" cy="1305514"/>
            <a:chOff x="542692" y="1074444"/>
            <a:chExt cx="1492016" cy="1305514"/>
          </a:xfrm>
        </p:grpSpPr>
        <p:pic>
          <p:nvPicPr>
            <p:cNvPr id="7" name="Imag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692" y="1074444"/>
              <a:ext cx="1492016" cy="1305514"/>
            </a:xfrm>
            <a:prstGeom prst="rect">
              <a:avLst/>
            </a:prstGeom>
          </p:spPr>
        </p:pic>
        <p:sp>
          <p:nvSpPr>
            <p:cNvPr id="8" name="ZoneTexte 5"/>
            <p:cNvSpPr txBox="1"/>
            <p:nvPr/>
          </p:nvSpPr>
          <p:spPr>
            <a:xfrm>
              <a:off x="1039248" y="1299180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hu-HU" sz="4800" dirty="0">
                  <a:solidFill>
                    <a:schemeClr val="bg1"/>
                  </a:solidFill>
                  <a:cs typeface="Poppins SemiBold"/>
                </a:rPr>
                <a:t>5</a:t>
              </a:r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9230BB-C3A5-4537-F447-2EDA47656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AB6-2065-6F49-A245-95A03B87E343}" type="slidenum">
              <a:rPr lang="fr-FR" smtClean="0"/>
              <a:t>6</a:t>
            </a:fld>
            <a:endParaRPr lang="fr-FR"/>
          </a:p>
        </p:txBody>
      </p:sp>
      <p:pic>
        <p:nvPicPr>
          <p:cNvPr id="10" name="Picture 9" descr="A screenshot of a web page&#10;&#10;Description automatically generated">
            <a:extLst>
              <a:ext uri="{FF2B5EF4-FFF2-40B4-BE49-F238E27FC236}">
                <a16:creationId xmlns:a16="http://schemas.microsoft.com/office/drawing/2014/main" id="{F1BE1E59-4DBB-D86D-F15B-3BE54E1D4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60000">
            <a:off x="2610370" y="2002266"/>
            <a:ext cx="7166284" cy="427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Explosion: 8 Points 11">
            <a:extLst>
              <a:ext uri="{FF2B5EF4-FFF2-40B4-BE49-F238E27FC236}">
                <a16:creationId xmlns:a16="http://schemas.microsoft.com/office/drawing/2014/main" id="{F6159199-3F30-A714-23BE-A1A82CF813B8}"/>
              </a:ext>
            </a:extLst>
          </p:cNvPr>
          <p:cNvSpPr/>
          <p:nvPr/>
        </p:nvSpPr>
        <p:spPr>
          <a:xfrm rot="1440000">
            <a:off x="9258257" y="1036654"/>
            <a:ext cx="3401163" cy="2630054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/>
              <a:t>TRAINING MATERIAL </a:t>
            </a:r>
          </a:p>
          <a:p>
            <a:pPr algn="ctr"/>
            <a:r>
              <a:rPr lang="en-GB" b="1"/>
              <a:t>AVAILABLE!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2522D3A-D03A-44F3-0BFD-92AFB1D0C742}"/>
              </a:ext>
            </a:extLst>
          </p:cNvPr>
          <p:cNvSpPr/>
          <p:nvPr/>
        </p:nvSpPr>
        <p:spPr>
          <a:xfrm>
            <a:off x="6896679" y="2003089"/>
            <a:ext cx="1130710" cy="6833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39339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DB8C0-711B-55D9-8667-B2B7F4C8D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5FF403-3573-4FD8-2A5D-EC41DF7C8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1648"/>
            <a:ext cx="10515600" cy="914268"/>
          </a:xfrm>
        </p:spPr>
        <p:txBody>
          <a:bodyPr>
            <a:normAutofit/>
          </a:bodyPr>
          <a:lstStyle/>
          <a:p>
            <a:r>
              <a:rPr lang="hu-HU" err="1">
                <a:solidFill>
                  <a:srgbClr val="00A76B"/>
                </a:solidFill>
                <a:latin typeface="Averia Serif Libre" panose="02000603000000000004" pitchFamily="2" charset="0"/>
                <a:cs typeface="Poppins SemiBold" pitchFamily="2" charset="77"/>
              </a:rPr>
              <a:t>What</a:t>
            </a:r>
            <a:r>
              <a:rPr lang="hu-HU">
                <a:solidFill>
                  <a:srgbClr val="00A76B"/>
                </a:solidFill>
                <a:latin typeface="Averia Serif Libre" panose="02000603000000000004" pitchFamily="2" charset="0"/>
                <a:cs typeface="Poppins SemiBold" pitchFamily="2" charset="77"/>
              </a:rPr>
              <a:t> </a:t>
            </a:r>
            <a:r>
              <a:rPr lang="hu-HU" err="1">
                <a:solidFill>
                  <a:srgbClr val="00A76B"/>
                </a:solidFill>
                <a:latin typeface="Averia Serif Libre" panose="02000603000000000004" pitchFamily="2" charset="0"/>
                <a:cs typeface="Poppins SemiBold" pitchFamily="2" charset="77"/>
              </a:rPr>
              <a:t>can</a:t>
            </a:r>
            <a:r>
              <a:rPr lang="hu-HU">
                <a:solidFill>
                  <a:srgbClr val="00A76B"/>
                </a:solidFill>
                <a:latin typeface="Averia Serif Libre" panose="02000603000000000004" pitchFamily="2" charset="0"/>
                <a:cs typeface="Poppins SemiBold" pitchFamily="2" charset="77"/>
              </a:rPr>
              <a:t> </a:t>
            </a:r>
            <a:r>
              <a:rPr lang="hu-HU" err="1">
                <a:solidFill>
                  <a:srgbClr val="00A76B"/>
                </a:solidFill>
                <a:latin typeface="Averia Serif Libre" panose="02000603000000000004" pitchFamily="2" charset="0"/>
                <a:cs typeface="Poppins SemiBold" pitchFamily="2" charset="77"/>
              </a:rPr>
              <a:t>you</a:t>
            </a:r>
            <a:r>
              <a:rPr lang="hu-HU">
                <a:solidFill>
                  <a:srgbClr val="00A76B"/>
                </a:solidFill>
                <a:latin typeface="Averia Serif Libre" panose="02000603000000000004" pitchFamily="2" charset="0"/>
                <a:cs typeface="Poppins SemiBold" pitchFamily="2" charset="77"/>
              </a:rPr>
              <a:t> </a:t>
            </a:r>
            <a:r>
              <a:rPr lang="hu-HU" err="1">
                <a:solidFill>
                  <a:srgbClr val="00A76B"/>
                </a:solidFill>
                <a:latin typeface="Averia Serif Libre" panose="02000603000000000004" pitchFamily="2" charset="0"/>
                <a:cs typeface="Poppins SemiBold" pitchFamily="2" charset="77"/>
              </a:rPr>
              <a:t>find</a:t>
            </a:r>
            <a:r>
              <a:rPr lang="hu-HU">
                <a:solidFill>
                  <a:srgbClr val="00A76B"/>
                </a:solidFill>
                <a:latin typeface="Averia Serif Libre" panose="02000603000000000004" pitchFamily="2" charset="0"/>
                <a:cs typeface="Poppins SemiBold" pitchFamily="2" charset="77"/>
              </a:rPr>
              <a:t>? </a:t>
            </a:r>
            <a:endParaRPr lang="fr-FR">
              <a:solidFill>
                <a:srgbClr val="00A76B"/>
              </a:solidFill>
              <a:latin typeface="Averia Serif Libre" panose="02000603000000000004" pitchFamily="2" charset="0"/>
              <a:cs typeface="Poppins SemiBold" pitchFamily="2" charset="77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5D7BF1-9815-8C90-0390-CD0D78FFD907}"/>
              </a:ext>
            </a:extLst>
          </p:cNvPr>
          <p:cNvSpPr txBox="1"/>
          <p:nvPr/>
        </p:nvSpPr>
        <p:spPr>
          <a:xfrm>
            <a:off x="838200" y="2024353"/>
            <a:ext cx="554627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BE8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ia Serif Libre" panose="02000603000000000004" pitchFamily="2" charset="0"/>
                <a:ea typeface="Calibri" panose="020F0502020204030204" pitchFamily="34" charset="0"/>
                <a:cs typeface="AppleSystemUIFont"/>
              </a:rPr>
              <a:t>BEST PRACTICES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BE84"/>
              </a:buClr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ia Serif Libre" panose="02000603000000000004" pitchFamily="2" charset="0"/>
                <a:ea typeface="Calibri" panose="020F0502020204030204" pitchFamily="34" charset="0"/>
                <a:cs typeface="AppleSystemUIFont"/>
              </a:rPr>
              <a:t>Dissemination</a:t>
            </a: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ia Serif Libre" panose="02000603000000000004" pitchFamily="2" charset="0"/>
                <a:ea typeface="Calibri" panose="020F0502020204030204" pitchFamily="34" charset="0"/>
                <a:cs typeface="AppleSystemUIFont"/>
              </a:rPr>
              <a:t> </a:t>
            </a:r>
            <a:r>
              <a:rPr kumimoji="0" lang="es-E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ia Serif Libre" panose="02000603000000000004" pitchFamily="2" charset="0"/>
                <a:ea typeface="Calibri" panose="020F0502020204030204" pitchFamily="34" charset="0"/>
                <a:cs typeface="AppleSystemUIFont"/>
              </a:rPr>
              <a:t>of</a:t>
            </a: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ia Serif Libre" panose="02000603000000000004" pitchFamily="2" charset="0"/>
                <a:ea typeface="Calibri" panose="020F0502020204030204" pitchFamily="34" charset="0"/>
                <a:cs typeface="AppleSystemUIFont"/>
              </a:rPr>
              <a:t> </a:t>
            </a:r>
            <a:r>
              <a:rPr kumimoji="0" lang="es-E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ia Serif Libre" panose="02000603000000000004" pitchFamily="2" charset="0"/>
                <a:ea typeface="Calibri" panose="020F0502020204030204" pitchFamily="34" charset="0"/>
                <a:cs typeface="AppleSystemUIFont"/>
              </a:rPr>
              <a:t>inspiring</a:t>
            </a: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ia Serif Libre" panose="02000603000000000004" pitchFamily="2" charset="0"/>
                <a:ea typeface="Calibri" panose="020F0502020204030204" pitchFamily="34" charset="0"/>
                <a:cs typeface="AppleSystemUIFont"/>
              </a:rPr>
              <a:t> </a:t>
            </a:r>
            <a:r>
              <a:rPr kumimoji="0" lang="es-E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ia Serif Libre" panose="02000603000000000004" pitchFamily="2" charset="0"/>
                <a:ea typeface="Calibri" panose="020F0502020204030204" pitchFamily="34" charset="0"/>
                <a:cs typeface="AppleSystemUIFont"/>
              </a:rPr>
              <a:t>examples</a:t>
            </a: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ia Serif Libre" panose="02000603000000000004" pitchFamily="2" charset="0"/>
                <a:ea typeface="Calibri" panose="020F0502020204030204" pitchFamily="34" charset="0"/>
                <a:cs typeface="AppleSystemUIFont"/>
              </a:rPr>
              <a:t> at EU </a:t>
            </a:r>
            <a:r>
              <a:rPr kumimoji="0" lang="es-E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ia Serif Libre" panose="02000603000000000004" pitchFamily="2" charset="0"/>
                <a:ea typeface="Calibri" panose="020F0502020204030204" pitchFamily="34" charset="0"/>
                <a:cs typeface="AppleSystemUIFont"/>
              </a:rPr>
              <a:t>level</a:t>
            </a: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ia Serif Libre" panose="02000603000000000004" pitchFamily="2" charset="0"/>
              <a:ea typeface="Calibri" panose="020F0502020204030204" pitchFamily="34" charset="0"/>
              <a:cs typeface="AppleSystemUIFon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BE84"/>
              </a:buClr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ia Serif Libre" panose="02000603000000000004" pitchFamily="2" charset="0"/>
              <a:ea typeface="Calibri" panose="020F0502020204030204" pitchFamily="34" charset="0"/>
              <a:cs typeface="AppleSystemUIFon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BE8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ia Serif Libre" panose="0200060300000000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EDUCATIONAL CONTENT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BE84"/>
              </a:buClr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ia Serif Libre" panose="0200060300000000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ia Serif Libre" panose="0200060300000000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ia Serif Libre" panose="0200060300000000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resources</a:t>
            </a: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ia Serif Libre" panose="0200060300000000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ia Serif Libre" panose="0200060300000000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ia Serif Libre" panose="0200060300000000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ia Serif Libre" panose="0200060300000000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ia Serif Libre" panose="0200060300000000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BE84"/>
              </a:buClr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ia Serif Libre" panose="0200060300000000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BE8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ia Serif Libre" panose="0200060300000000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BE84"/>
              </a:buClr>
              <a:buSzTx/>
              <a:buFontTx/>
              <a:buNone/>
              <a:tabLst/>
              <a:defRPr/>
            </a:pPr>
            <a:r>
              <a:rPr kumimoji="0" lang="es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ia Serif Libre" panose="0200060300000000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Other key platforms such as EU Cap Network, Future Food Institute, Rural Pact Platform…</a:t>
            </a:r>
          </a:p>
        </p:txBody>
      </p:sp>
      <p:pic>
        <p:nvPicPr>
          <p:cNvPr id="10" name="Image 1" descr="Une image contenant Graphique, Police, symbole&#10;&#10;Description générée automatiquement">
            <a:extLst>
              <a:ext uri="{FF2B5EF4-FFF2-40B4-BE49-F238E27FC236}">
                <a16:creationId xmlns:a16="http://schemas.microsoft.com/office/drawing/2014/main" id="{86EB464A-C980-F3BB-AE5A-EEA67D081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7997" y="352267"/>
            <a:ext cx="2405400" cy="796693"/>
          </a:xfrm>
          <a:prstGeom prst="rect">
            <a:avLst/>
          </a:prstGeom>
        </p:spPr>
      </p:pic>
      <p:pic>
        <p:nvPicPr>
          <p:cNvPr id="11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483286D4-3DE9-202D-8CA9-4D4556DF4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17" y="6077941"/>
            <a:ext cx="2435193" cy="50902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591C408-FA2D-FE04-C6CE-1D9E3B0CC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3459" y="1141378"/>
            <a:ext cx="2498928" cy="4575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4F949C3-D847-1884-D97B-090968319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9565" y="2024353"/>
            <a:ext cx="2587058" cy="4007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6D1FC6-A7FA-3E6F-C96E-C78318843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AB6-2065-6F49-A245-95A03B87E34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57058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blanc&#10;&#10;Description générée automatiquement">
            <a:extLst>
              <a:ext uri="{FF2B5EF4-FFF2-40B4-BE49-F238E27FC236}">
                <a16:creationId xmlns:a16="http://schemas.microsoft.com/office/drawing/2014/main" id="{D3D490FB-FF67-FA07-7EC3-6917727A4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72427">
            <a:off x="-2630675" y="-237130"/>
            <a:ext cx="8670376" cy="7658832"/>
          </a:xfrm>
          <a:prstGeom prst="rect">
            <a:avLst/>
          </a:prstGeom>
        </p:spPr>
      </p:pic>
      <p:pic>
        <p:nvPicPr>
          <p:cNvPr id="3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F95362B-74B6-A32E-4AFE-5766B4E5A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17" y="6077941"/>
            <a:ext cx="2435193" cy="509024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EE868F41-5AED-3723-2DEB-F6EC493975FC}"/>
              </a:ext>
            </a:extLst>
          </p:cNvPr>
          <p:cNvSpPr txBox="1">
            <a:spLocks/>
          </p:cNvSpPr>
          <p:nvPr/>
        </p:nvSpPr>
        <p:spPr>
          <a:xfrm>
            <a:off x="434724" y="1168590"/>
            <a:ext cx="4974771" cy="9142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err="1">
                <a:ln>
                  <a:noFill/>
                </a:ln>
                <a:solidFill>
                  <a:srgbClr val="00A76B"/>
                </a:solidFill>
                <a:effectLst/>
                <a:uLnTx/>
                <a:uFillTx/>
                <a:latin typeface="Averia Serif Libre" panose="02000603000000000004" pitchFamily="2" charset="0"/>
                <a:ea typeface="+mj-ea"/>
                <a:cs typeface="Poppins SemiBold" pitchFamily="2" charset="77"/>
              </a:rPr>
              <a:t>Get</a:t>
            </a:r>
            <a:r>
              <a:rPr kumimoji="0" lang="hu-HU" sz="4800" b="0" i="0" u="none" strike="noStrike" kern="1200" cap="none" spc="0" normalizeH="0" baseline="0" noProof="0">
                <a:ln>
                  <a:noFill/>
                </a:ln>
                <a:solidFill>
                  <a:srgbClr val="00A76B"/>
                </a:solidFill>
                <a:effectLst/>
                <a:uLnTx/>
                <a:uFillTx/>
                <a:latin typeface="Averia Serif Libre" panose="02000603000000000004" pitchFamily="2" charset="0"/>
                <a:ea typeface="+mj-ea"/>
                <a:cs typeface="Poppins SemiBold" pitchFamily="2" charset="77"/>
              </a:rPr>
              <a:t> </a:t>
            </a:r>
            <a:r>
              <a:rPr kumimoji="0" lang="hu-HU" sz="4800" b="0" i="0" u="none" strike="noStrike" kern="1200" cap="none" spc="0" normalizeH="0" baseline="0" noProof="0" err="1">
                <a:ln>
                  <a:noFill/>
                </a:ln>
                <a:solidFill>
                  <a:srgbClr val="00A76B"/>
                </a:solidFill>
                <a:effectLst/>
                <a:uLnTx/>
                <a:uFillTx/>
                <a:latin typeface="Averia Serif Libre" panose="02000603000000000004" pitchFamily="2" charset="0"/>
                <a:ea typeface="+mj-ea"/>
                <a:cs typeface="Poppins SemiBold" pitchFamily="2" charset="77"/>
              </a:rPr>
              <a:t>involved</a:t>
            </a:r>
            <a:r>
              <a:rPr kumimoji="0" lang="hu-HU" sz="4800" b="0" i="0" u="none" strike="noStrike" kern="1200" cap="none" spc="0" normalizeH="0" baseline="0" noProof="0">
                <a:ln>
                  <a:noFill/>
                </a:ln>
                <a:solidFill>
                  <a:srgbClr val="00A76B"/>
                </a:solidFill>
                <a:effectLst/>
                <a:uLnTx/>
                <a:uFillTx/>
                <a:latin typeface="Averia Serif Libre" panose="02000603000000000004" pitchFamily="2" charset="0"/>
                <a:ea typeface="+mj-ea"/>
                <a:cs typeface="Poppins SemiBold" pitchFamily="2" charset="77"/>
              </a:rPr>
              <a:t>!</a:t>
            </a:r>
            <a:endParaRPr kumimoji="0" lang="fr-FR" sz="4800" b="0" i="0" u="none" strike="noStrike" kern="1200" cap="none" spc="0" normalizeH="0" baseline="0" noProof="0">
              <a:ln>
                <a:noFill/>
              </a:ln>
              <a:solidFill>
                <a:srgbClr val="00A76B"/>
              </a:solidFill>
              <a:effectLst/>
              <a:uLnTx/>
              <a:uFillTx/>
              <a:latin typeface="Averia Serif Libre" panose="02000603000000000004" pitchFamily="2" charset="0"/>
              <a:ea typeface="+mj-ea"/>
              <a:cs typeface="Poppins SemiBold" pitchFamily="2" charset="77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3D89491-9E18-2D8D-7764-76D8423491EE}"/>
              </a:ext>
            </a:extLst>
          </p:cNvPr>
          <p:cNvSpPr txBox="1">
            <a:spLocks/>
          </p:cNvSpPr>
          <p:nvPr/>
        </p:nvSpPr>
        <p:spPr>
          <a:xfrm>
            <a:off x="434724" y="2276926"/>
            <a:ext cx="5247620" cy="1152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ia Serif Libre" panose="02000603000000000004" pitchFamily="2" charset="0"/>
                <a:ea typeface="+mj-ea"/>
                <a:cs typeface="Poppins SemiBold" pitchFamily="2" charset="77"/>
              </a:rPr>
              <a:t>Share</a:t>
            </a:r>
            <a:r>
              <a:rPr kumimoji="0" lang="hu-H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ia Serif Libre" panose="02000603000000000004" pitchFamily="2" charset="0"/>
                <a:ea typeface="+mj-ea"/>
                <a:cs typeface="Poppins SemiBold" pitchFamily="2" charset="77"/>
              </a:rPr>
              <a:t> </a:t>
            </a:r>
            <a:r>
              <a:rPr kumimoji="0" lang="hu-HU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ia Serif Libre" panose="02000603000000000004" pitchFamily="2" charset="0"/>
                <a:ea typeface="+mj-ea"/>
                <a:cs typeface="Poppins SemiBold" pitchFamily="2" charset="77"/>
              </a:rPr>
              <a:t>your</a:t>
            </a:r>
            <a:r>
              <a:rPr kumimoji="0" lang="hu-H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ia Serif Libre" panose="02000603000000000004" pitchFamily="2" charset="0"/>
                <a:ea typeface="+mj-ea"/>
                <a:cs typeface="Poppins SemiBold" pitchFamily="2" charset="77"/>
              </a:rPr>
              <a:t> </a:t>
            </a:r>
            <a:r>
              <a:rPr kumimoji="0" lang="hu-HU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ia Serif Libre" panose="02000603000000000004" pitchFamily="2" charset="0"/>
                <a:ea typeface="+mj-ea"/>
                <a:cs typeface="Poppins SemiBold" pitchFamily="2" charset="77"/>
              </a:rPr>
              <a:t>best</a:t>
            </a:r>
            <a:r>
              <a:rPr kumimoji="0" lang="hu-H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ia Serif Libre" panose="02000603000000000004" pitchFamily="2" charset="0"/>
                <a:ea typeface="+mj-ea"/>
                <a:cs typeface="Poppins SemiBold" pitchFamily="2" charset="77"/>
              </a:rPr>
              <a:t> </a:t>
            </a:r>
            <a:r>
              <a:rPr kumimoji="0" lang="hu-HU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ia Serif Libre" panose="02000603000000000004" pitchFamily="2" charset="0"/>
                <a:ea typeface="+mj-ea"/>
                <a:cs typeface="Poppins SemiBold" pitchFamily="2" charset="77"/>
              </a:rPr>
              <a:t>practices</a:t>
            </a:r>
            <a:r>
              <a:rPr kumimoji="0" lang="hu-H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ia Serif Libre" panose="02000603000000000004" pitchFamily="2" charset="0"/>
                <a:ea typeface="+mj-ea"/>
                <a:cs typeface="Poppins SemiBold" pitchFamily="2" charset="77"/>
              </a:rPr>
              <a:t> </a:t>
            </a:r>
            <a:r>
              <a:rPr kumimoji="0" lang="hu-HU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ia Serif Libre" panose="02000603000000000004" pitchFamily="2" charset="0"/>
                <a:ea typeface="+mj-ea"/>
                <a:cs typeface="Poppins SemiBold" pitchFamily="2" charset="77"/>
              </a:rPr>
              <a:t>via</a:t>
            </a: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ia Serif Libre" panose="02000603000000000004" pitchFamily="2" charset="0"/>
              <a:ea typeface="+mj-ea"/>
              <a:cs typeface="Poppins SemiBold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sng" strike="noStrike" kern="1200" cap="none" spc="0" normalizeH="0" baseline="0" noProof="0">
                <a:ln>
                  <a:noFill/>
                </a:ln>
                <a:solidFill>
                  <a:srgbClr val="33602C"/>
                </a:solidFill>
                <a:effectLst/>
                <a:uLnTx/>
                <a:uFillTx/>
                <a:latin typeface="Averia Serif Libre" panose="02000603000000000004" pitchFamily="2" charset="0"/>
                <a:ea typeface="+mj-ea"/>
                <a:cs typeface="Poppins SemiBold" pitchFamily="2" charset="77"/>
              </a:rPr>
              <a:t>grainsproject@diesis.coop</a:t>
            </a:r>
            <a:endParaRPr kumimoji="0" lang="fr-FR" sz="2400" b="0" i="0" u="sng" strike="noStrike" kern="1200" cap="none" spc="0" normalizeH="0" baseline="0" noProof="0">
              <a:ln>
                <a:noFill/>
              </a:ln>
              <a:solidFill>
                <a:srgbClr val="33602C"/>
              </a:solidFill>
              <a:effectLst/>
              <a:uLnTx/>
              <a:uFillTx/>
              <a:latin typeface="Averia Serif Libre" panose="02000603000000000004" pitchFamily="2" charset="0"/>
              <a:ea typeface="+mj-ea"/>
              <a:cs typeface="Poppins SemiBold" pitchFamily="2" charset="77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5E27D734-7E55-A3D4-7D9E-BB75A9B915E0}"/>
              </a:ext>
            </a:extLst>
          </p:cNvPr>
          <p:cNvSpPr txBox="1">
            <a:spLocks/>
          </p:cNvSpPr>
          <p:nvPr/>
        </p:nvSpPr>
        <p:spPr>
          <a:xfrm>
            <a:off x="434724" y="3954024"/>
            <a:ext cx="5247620" cy="1152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ia Serif Libre" panose="02000603000000000004" pitchFamily="2" charset="0"/>
                <a:ea typeface="+mj-ea"/>
                <a:cs typeface="Poppins SemiBold" pitchFamily="2" charset="77"/>
              </a:rPr>
              <a:t>Join</a:t>
            </a:r>
            <a:r>
              <a:rPr kumimoji="0" lang="hu-H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ia Serif Libre" panose="02000603000000000004" pitchFamily="2" charset="0"/>
                <a:ea typeface="+mj-ea"/>
                <a:cs typeface="Poppins SemiBold" pitchFamily="2" charset="77"/>
              </a:rPr>
              <a:t> </a:t>
            </a:r>
            <a:r>
              <a:rPr kumimoji="0" lang="hu-HU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ia Serif Libre" panose="02000603000000000004" pitchFamily="2" charset="0"/>
                <a:ea typeface="+mj-ea"/>
                <a:cs typeface="Poppins SemiBold" pitchFamily="2" charset="77"/>
              </a:rPr>
              <a:t>the</a:t>
            </a:r>
            <a:r>
              <a:rPr kumimoji="0" lang="hu-H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ia Serif Libre" panose="02000603000000000004" pitchFamily="2" charset="0"/>
                <a:ea typeface="+mj-ea"/>
                <a:cs typeface="Poppins SemiBold" pitchFamily="2" charset="77"/>
              </a:rPr>
              <a:t> </a:t>
            </a:r>
            <a:r>
              <a:rPr kumimoji="0" lang="hu-HU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ia Serif Libre" panose="02000603000000000004" pitchFamily="2" charset="0"/>
                <a:ea typeface="+mj-ea"/>
                <a:cs typeface="Poppins SemiBold" pitchFamily="2" charset="77"/>
              </a:rPr>
              <a:t>conversation</a:t>
            </a: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ia Serif Libre" panose="02000603000000000004" pitchFamily="2" charset="0"/>
              <a:ea typeface="+mj-ea"/>
              <a:cs typeface="Poppins SemiBold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>
                <a:ln>
                  <a:noFill/>
                </a:ln>
                <a:solidFill>
                  <a:srgbClr val="33602C"/>
                </a:solidFill>
                <a:effectLst/>
                <a:uLnTx/>
                <a:uFillTx/>
                <a:latin typeface="Averia Serif Libre" panose="02000603000000000004" pitchFamily="2" charset="0"/>
                <a:ea typeface="+mj-ea"/>
                <a:cs typeface="Poppins SemiBold" pitchFamily="2" charset="77"/>
              </a:rPr>
              <a:t>#</a:t>
            </a:r>
            <a:r>
              <a:rPr kumimoji="0" lang="hu-HU" sz="2400" b="0" i="0" u="none" strike="noStrike" kern="1200" cap="none" spc="0" normalizeH="0" baseline="0" noProof="0" err="1">
                <a:ln>
                  <a:noFill/>
                </a:ln>
                <a:solidFill>
                  <a:srgbClr val="33602C"/>
                </a:solidFill>
                <a:effectLst/>
                <a:uLnTx/>
                <a:uFillTx/>
                <a:latin typeface="Averia Serif Libre" panose="02000603000000000004" pitchFamily="2" charset="0"/>
                <a:ea typeface="+mj-ea"/>
                <a:cs typeface="Poppins SemiBold" pitchFamily="2" charset="77"/>
              </a:rPr>
              <a:t>GRAINSforaGreenerFuture</a:t>
            </a: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33602C"/>
              </a:solidFill>
              <a:effectLst/>
              <a:uLnTx/>
              <a:uFillTx/>
              <a:latin typeface="Averia Serif Libre" panose="02000603000000000004" pitchFamily="2" charset="0"/>
              <a:ea typeface="+mj-ea"/>
              <a:cs typeface="Poppins SemiBold" pitchFamily="2" charset="77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ED3825-6F7E-5860-14C0-6E470AB09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AB6-2065-6F49-A245-95A03B87E34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25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5383" y="339150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err="1">
                <a:solidFill>
                  <a:srgbClr val="00A76B"/>
                </a:solidFill>
                <a:latin typeface="Averia Serif Libre" panose="02000603000000000004" pitchFamily="2" charset="0"/>
                <a:cs typeface="Poppins SemiBold" pitchFamily="2" charset="77"/>
              </a:rPr>
              <a:t>Partners</a:t>
            </a:r>
            <a:r>
              <a:rPr lang="hu-HU" sz="3600">
                <a:solidFill>
                  <a:srgbClr val="00A76B"/>
                </a:solidFill>
                <a:latin typeface="Averia Serif Libre" panose="02000603000000000004" pitchFamily="2" charset="0"/>
                <a:cs typeface="Poppins SemiBold" pitchFamily="2" charset="77"/>
              </a:rPr>
              <a:t>:</a:t>
            </a:r>
            <a:endParaRPr lang="fr-FR" sz="3600">
              <a:solidFill>
                <a:srgbClr val="00A76B"/>
              </a:solidFill>
              <a:latin typeface="Averia Serif Libre" panose="02000603000000000004" pitchFamily="2" charset="0"/>
              <a:cs typeface="Poppins SemiBold" pitchFamily="2" charset="77"/>
            </a:endParaRPr>
          </a:p>
        </p:txBody>
      </p:sp>
      <p:pic>
        <p:nvPicPr>
          <p:cNvPr id="4" name="Image 3" descr="Une image contenant texte&#10;&#10;Description générée automatiquem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4" y="6136141"/>
            <a:ext cx="2435193" cy="509024"/>
          </a:xfrm>
          <a:prstGeom prst="rect">
            <a:avLst/>
          </a:prstGeom>
        </p:spPr>
      </p:pic>
      <p:pic>
        <p:nvPicPr>
          <p:cNvPr id="3" name="Image 2" descr="Une image contenant Graphique, Police, symbole&#10;&#10;Description générée automatiqueme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7611" y="177865"/>
            <a:ext cx="2405400" cy="796693"/>
          </a:xfrm>
          <a:prstGeom prst="rect">
            <a:avLst/>
          </a:prstGeom>
        </p:spPr>
      </p:pic>
      <p:pic>
        <p:nvPicPr>
          <p:cNvPr id="5" name="Imagen 815910825" descr="Logotipo&#10;&#10;Descripción generada automáticament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490" y="2225983"/>
            <a:ext cx="1216846" cy="879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1182506173" descr="Logotipo&#10;&#10;Descripción generada automáticament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518" y="3906082"/>
            <a:ext cx="1395818" cy="1395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124913764" descr="Imagen en blanco y negro&#10;&#10;Descripción generada automáticamente con confianza baj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738" y="4324646"/>
            <a:ext cx="2145927" cy="697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1241714849" descr="Texto&#10;&#10;Descripción generada automáticamente con confianza medi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362" y="2338860"/>
            <a:ext cx="1768681" cy="577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1414217167" descr="Mapa&#10;&#10;Descripción generada automáticament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923" y="4051970"/>
            <a:ext cx="1008042" cy="1008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1" descr="A red text on a black background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377" y="2179188"/>
            <a:ext cx="1526539" cy="73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2D2B5FD-311B-D3F3-961A-850824F44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AB6-2065-6F49-A245-95A03B87E343}" type="slidenum">
              <a:rPr lang="fr-FR" smtClean="0"/>
              <a:t>9</a:t>
            </a:fld>
            <a:endParaRPr lang="fr-FR"/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27084C147B446A759FA3D423A4049" ma:contentTypeVersion="18" ma:contentTypeDescription="Create a new document." ma:contentTypeScope="" ma:versionID="69844fd48befb60cd8c9630b74719943">
  <xsd:schema xmlns:xsd="http://www.w3.org/2001/XMLSchema" xmlns:xs="http://www.w3.org/2001/XMLSchema" xmlns:p="http://schemas.microsoft.com/office/2006/metadata/properties" xmlns:ns2="c2b46a5e-4107-438f-ad87-b2ea6b7b05e5" xmlns:ns3="28e703b6-2b1b-480d-a8d1-f95b1e3de8d1" xmlns:ns4="753ea072-1365-45bf-beb6-72c48dbacaed" targetNamespace="http://schemas.microsoft.com/office/2006/metadata/properties" ma:root="true" ma:fieldsID="8e65154b59cdf029eca6b01c9ffe050e" ns2:_="" ns3:_="" ns4:_="">
    <xsd:import namespace="c2b46a5e-4107-438f-ad87-b2ea6b7b05e5"/>
    <xsd:import namespace="28e703b6-2b1b-480d-a8d1-f95b1e3de8d1"/>
    <xsd:import namespace="753ea072-1365-45bf-beb6-72c48dbaca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b46a5e-4107-438f-ad87-b2ea6b7b05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f60f46b-fcfc-4f50-b02d-1cfa3ddb50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e703b6-2b1b-480d-a8d1-f95b1e3de8d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3ea072-1365-45bf-beb6-72c48dbacaed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5fc0f60-1417-41dc-af82-04b0e1d4cd61}" ma:internalName="TaxCatchAll" ma:showField="CatchAllData" ma:web="753ea072-1365-45bf-beb6-72c48dbaca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3ea072-1365-45bf-beb6-72c48dbacaed" xsi:nil="true"/>
    <lcf76f155ced4ddcb4097134ff3c332f xmlns="c2b46a5e-4107-438f-ad87-b2ea6b7b05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D1C3A2B-BB46-40E2-858B-4155D364B980}">
  <ds:schemaRefs/>
</ds:datastoreItem>
</file>

<file path=customXml/itemProps2.xml><?xml version="1.0" encoding="utf-8"?>
<ds:datastoreItem xmlns:ds="http://schemas.openxmlformats.org/officeDocument/2006/customXml" ds:itemID="{FE268847-FE47-4D49-AE4A-D05EA3D6E9C4}">
  <ds:schemaRefs>
    <ds:schemaRef ds:uri="28e703b6-2b1b-480d-a8d1-f95b1e3de8d1"/>
    <ds:schemaRef ds:uri="753ea072-1365-45bf-beb6-72c48dbacaed"/>
    <ds:schemaRef ds:uri="c2b46a5e-4107-438f-ad87-b2ea6b7b05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04C25E4-1E16-44B7-8C57-F104E78C4E2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Thème Office</vt:lpstr>
      <vt:lpstr>1_Thème Office</vt:lpstr>
      <vt:lpstr>PowerPoint Presentation</vt:lpstr>
      <vt:lpstr>Why GRAINS? </vt:lpstr>
      <vt:lpstr>About the GRAINS project </vt:lpstr>
      <vt:lpstr>Main activities </vt:lpstr>
      <vt:lpstr>Capacity building trainings  </vt:lpstr>
      <vt:lpstr>Capacity building trainings  </vt:lpstr>
      <vt:lpstr>What can you find? </vt:lpstr>
      <vt:lpstr>PowerPoint Presentation</vt:lpstr>
      <vt:lpstr>Partners: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Jérôme Hubert</dc:creator>
  <cp:revision>207</cp:revision>
  <dcterms:created xsi:type="dcterms:W3CDTF">2022-09-13T15:09:00Z</dcterms:created>
  <dcterms:modified xsi:type="dcterms:W3CDTF">2025-01-27T09:53:32Z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0x010100A2C27084C147B446A759FA3D423A4049</vt:lpwstr>
  </property>
  <property fmtid="{D5CDD505-2E9C-101B-9397-08002B2CF9AE}" pid="3" name="ICV">
    <vt:lpwstr>90FB4765B5854E52B5686E15C1ABB4E2_12</vt:lpwstr>
  </property>
  <property fmtid="{D5CDD505-2E9C-101B-9397-08002B2CF9AE}" pid="4" name="KSOProductBuildVer">
    <vt:lpwstr>2057-12.2.0.16731</vt:lpwstr>
  </property>
  <property fmtid="{D5CDD505-2E9C-101B-9397-08002B2CF9AE}" pid="5" name="MediaServiceImageTags">
    <vt:lpwstr/>
  </property>
</Properties>
</file>